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9" r:id="rId1"/>
  </p:sldMasterIdLst>
  <p:notesMasterIdLst>
    <p:notesMasterId r:id="rId26"/>
  </p:notesMasterIdLst>
  <p:sldIdLst>
    <p:sldId id="256" r:id="rId2"/>
    <p:sldId id="257" r:id="rId3"/>
    <p:sldId id="258" r:id="rId4"/>
    <p:sldId id="259" r:id="rId5"/>
    <p:sldId id="260" r:id="rId6"/>
    <p:sldId id="266" r:id="rId7"/>
    <p:sldId id="267" r:id="rId8"/>
    <p:sldId id="269" r:id="rId9"/>
    <p:sldId id="272" r:id="rId10"/>
    <p:sldId id="268" r:id="rId11"/>
    <p:sldId id="273" r:id="rId12"/>
    <p:sldId id="285" r:id="rId13"/>
    <p:sldId id="274" r:id="rId14"/>
    <p:sldId id="275" r:id="rId15"/>
    <p:sldId id="276" r:id="rId16"/>
    <p:sldId id="277" r:id="rId17"/>
    <p:sldId id="278" r:id="rId18"/>
    <p:sldId id="279" r:id="rId19"/>
    <p:sldId id="280" r:id="rId20"/>
    <p:sldId id="281" r:id="rId21"/>
    <p:sldId id="282" r:id="rId22"/>
    <p:sldId id="283" r:id="rId23"/>
    <p:sldId id="270"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a:srgbClr val="C54F71"/>
    <a:srgbClr val="45BCD2"/>
    <a:srgbClr val="9A66CA"/>
    <a:srgbClr val="585FCB"/>
    <a:srgbClr val="4A9CCC"/>
    <a:srgbClr val="DE9C3C"/>
    <a:srgbClr val="50BEA3"/>
    <a:srgbClr val="3377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5.xml"/><Relationship Id="rId1"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slide" Target="../slides/slide8.xml"/><Relationship Id="rId1" Type="http://schemas.openxmlformats.org/officeDocument/2006/relationships/slide" Target="../slides/slide7.xml"/></Relationships>
</file>

<file path=ppt/diagrams/_rels/data3.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slide" Target="../slides/slide11.xml"/><Relationship Id="rId1" Type="http://schemas.openxmlformats.org/officeDocument/2006/relationships/slide" Target="../slides/slide10.xml"/></Relationships>
</file>

<file path=ppt/diagrams/_rels/data4.xml.rels><?xml version="1.0" encoding="UTF-8" standalone="yes"?>
<Relationships xmlns="http://schemas.openxmlformats.org/package/2006/relationships"><Relationship Id="rId1" Type="http://schemas.openxmlformats.org/officeDocument/2006/relationships/image" Target="../media/image4.jpeg"/></Relationships>
</file>

<file path=ppt/diagrams/_rels/data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g"/></Relationships>
</file>

<file path=ppt/diagrams/_rels/data6.xml.rels><?xml version="1.0" encoding="UTF-8" standalone="yes"?>
<Relationships xmlns="http://schemas.openxmlformats.org/package/2006/relationships"><Relationship Id="rId1" Type="http://schemas.openxmlformats.org/officeDocument/2006/relationships/image" Target="../media/image8.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B053B5-97A5-4EF8-86AA-E1F6FBC62769}" type="doc">
      <dgm:prSet loTypeId="urn:microsoft.com/office/officeart/2005/8/layout/vList6" loCatId="list" qsTypeId="urn:microsoft.com/office/officeart/2005/8/quickstyle/simple1" qsCatId="simple" csTypeId="urn:microsoft.com/office/officeart/2005/8/colors/colorful1" csCatId="colorful" phldr="1"/>
      <dgm:spPr/>
      <dgm:t>
        <a:bodyPr/>
        <a:lstStyle/>
        <a:p>
          <a:endParaRPr lang="en-US"/>
        </a:p>
      </dgm:t>
    </dgm:pt>
    <dgm:pt modelId="{E096CB5C-0CFF-4519-A891-56D4AF742D94}">
      <dgm:prSet phldrT="[Text]"/>
      <dgm:spPr/>
      <dgm:t>
        <a:bodyPr/>
        <a:lstStyle/>
        <a:p>
          <a:r>
            <a:rPr lang="en-US" dirty="0" smtClean="0"/>
            <a:t>01</a:t>
          </a:r>
          <a:endParaRPr lang="en-US" dirty="0"/>
        </a:p>
      </dgm:t>
    </dgm:pt>
    <dgm:pt modelId="{BE4E9CEC-5349-4D6C-BF02-5631330860D2}" type="parTrans" cxnId="{CED8215B-F193-490D-92C6-3B20C942A2CF}">
      <dgm:prSet/>
      <dgm:spPr/>
      <dgm:t>
        <a:bodyPr/>
        <a:lstStyle/>
        <a:p>
          <a:endParaRPr lang="en-US" dirty="0"/>
        </a:p>
      </dgm:t>
    </dgm:pt>
    <dgm:pt modelId="{D1E5D560-6CEA-43B4-92A1-B93A711E1254}" type="sibTrans" cxnId="{CED8215B-F193-490D-92C6-3B20C942A2CF}">
      <dgm:prSet/>
      <dgm:spPr/>
      <dgm:t>
        <a:bodyPr/>
        <a:lstStyle/>
        <a:p>
          <a:endParaRPr lang="en-US" dirty="0"/>
        </a:p>
      </dgm:t>
    </dgm:pt>
    <dgm:pt modelId="{6434D1D2-0EDB-4251-A865-B1EA589B6546}">
      <dgm:prSet phldrT="[Text]"/>
      <dgm:spPr/>
      <dgm:t>
        <a:bodyPr/>
        <a:lstStyle/>
        <a:p>
          <a:r>
            <a:rPr lang="en-US" dirty="0" smtClean="0"/>
            <a:t>02</a:t>
          </a:r>
          <a:endParaRPr lang="en-US" dirty="0"/>
        </a:p>
      </dgm:t>
    </dgm:pt>
    <dgm:pt modelId="{67F07417-B957-4043-8E4D-E7E686C126E1}" type="parTrans" cxnId="{74912872-5C61-4F80-BC80-5693D9447D9B}">
      <dgm:prSet/>
      <dgm:spPr/>
      <dgm:t>
        <a:bodyPr/>
        <a:lstStyle/>
        <a:p>
          <a:endParaRPr lang="en-US" dirty="0"/>
        </a:p>
      </dgm:t>
    </dgm:pt>
    <dgm:pt modelId="{E9D815E7-7456-43C9-9B87-BD33A2E3C618}" type="sibTrans" cxnId="{74912872-5C61-4F80-BC80-5693D9447D9B}">
      <dgm:prSet/>
      <dgm:spPr/>
      <dgm:t>
        <a:bodyPr/>
        <a:lstStyle/>
        <a:p>
          <a:endParaRPr lang="en-US" dirty="0"/>
        </a:p>
      </dgm:t>
    </dgm:pt>
    <dgm:pt modelId="{F660304B-D6C1-494A-916A-01739903BA79}">
      <dgm:prSet phldrT="[Text]">
        <dgm:style>
          <a:lnRef idx="2">
            <a:schemeClr val="accent1"/>
          </a:lnRef>
          <a:fillRef idx="1">
            <a:schemeClr val="lt1"/>
          </a:fillRef>
          <a:effectRef idx="0">
            <a:schemeClr val="accent1"/>
          </a:effectRef>
          <a:fontRef idx="minor">
            <a:schemeClr val="dk1"/>
          </a:fontRef>
        </dgm:style>
      </dgm:prSet>
      <dgm:spPr>
        <a:ln>
          <a:solidFill>
            <a:srgbClr val="4A9CCC"/>
          </a:solidFill>
        </a:ln>
      </dgm:spPr>
      <dgm:t>
        <a:bodyPr/>
        <a:lstStyle/>
        <a:p>
          <a:r>
            <a:rPr lang="en-US" dirty="0" smtClean="0"/>
            <a:t> </a:t>
          </a:r>
          <a:r>
            <a:rPr lang="en-US" dirty="0" smtClean="0">
              <a:hlinkClick xmlns:r="http://schemas.openxmlformats.org/officeDocument/2006/relationships" r:id="rId1" action="ppaction://hlinksldjump"/>
            </a:rPr>
            <a:t>Profile</a:t>
          </a:r>
          <a:endParaRPr lang="en-US" dirty="0"/>
        </a:p>
      </dgm:t>
    </dgm:pt>
    <dgm:pt modelId="{603BBCF7-F61B-4324-AE23-9B71B2387B4D}" type="parTrans" cxnId="{8F6CE30F-821B-49CC-A7BE-29E12D11C090}">
      <dgm:prSet/>
      <dgm:spPr/>
      <dgm:t>
        <a:bodyPr/>
        <a:lstStyle/>
        <a:p>
          <a:endParaRPr lang="en-US" dirty="0"/>
        </a:p>
      </dgm:t>
    </dgm:pt>
    <dgm:pt modelId="{2955713F-BE09-4E41-8827-3A81E3515363}" type="sibTrans" cxnId="{8F6CE30F-821B-49CC-A7BE-29E12D11C090}">
      <dgm:prSet/>
      <dgm:spPr/>
      <dgm:t>
        <a:bodyPr/>
        <a:lstStyle/>
        <a:p>
          <a:endParaRPr lang="en-US" dirty="0"/>
        </a:p>
      </dgm:t>
    </dgm:pt>
    <dgm:pt modelId="{42498069-8872-4AFF-87B7-7FF966366D03}">
      <dgm:prSet phldrT="[Text]"/>
      <dgm:spPr/>
      <dgm:t>
        <a:bodyPr/>
        <a:lstStyle/>
        <a:p>
          <a:r>
            <a:rPr lang="en-US" dirty="0" smtClean="0"/>
            <a:t>03</a:t>
          </a:r>
          <a:endParaRPr lang="en-US" dirty="0"/>
        </a:p>
      </dgm:t>
    </dgm:pt>
    <dgm:pt modelId="{9116ACF5-9344-4A31-B184-D0249A6946F1}" type="parTrans" cxnId="{B7C002D1-963F-4B15-A9CF-D771A264F32B}">
      <dgm:prSet/>
      <dgm:spPr/>
      <dgm:t>
        <a:bodyPr/>
        <a:lstStyle/>
        <a:p>
          <a:endParaRPr lang="en-US" dirty="0"/>
        </a:p>
      </dgm:t>
    </dgm:pt>
    <dgm:pt modelId="{7900C731-5717-4685-9754-AFD5FC99D634}" type="sibTrans" cxnId="{B7C002D1-963F-4B15-A9CF-D771A264F32B}">
      <dgm:prSet/>
      <dgm:spPr/>
      <dgm:t>
        <a:bodyPr/>
        <a:lstStyle/>
        <a:p>
          <a:endParaRPr lang="en-US" dirty="0"/>
        </a:p>
      </dgm:t>
    </dgm:pt>
    <dgm:pt modelId="{8F0197E0-2772-49A1-9A4A-422BAD1EE015}">
      <dgm:prSet phldrT="[Text]">
        <dgm:style>
          <a:lnRef idx="2">
            <a:schemeClr val="accent1"/>
          </a:lnRef>
          <a:fillRef idx="1">
            <a:schemeClr val="lt1"/>
          </a:fillRef>
          <a:effectRef idx="0">
            <a:schemeClr val="accent1"/>
          </a:effectRef>
          <a:fontRef idx="minor">
            <a:schemeClr val="dk1"/>
          </a:fontRef>
        </dgm:style>
      </dgm:prSet>
      <dgm:spPr>
        <a:ln>
          <a:solidFill>
            <a:srgbClr val="9A66CA"/>
          </a:solidFill>
        </a:ln>
      </dgm:spPr>
      <dgm:t>
        <a:bodyPr/>
        <a:lstStyle/>
        <a:p>
          <a:r>
            <a:rPr lang="en-US" dirty="0" smtClean="0">
              <a:hlinkClick xmlns:r="http://schemas.openxmlformats.org/officeDocument/2006/relationships" r:id="rId2" action="ppaction://hlinksldjump"/>
            </a:rPr>
            <a:t> Teachers</a:t>
          </a:r>
          <a:endParaRPr lang="en-US" dirty="0"/>
        </a:p>
      </dgm:t>
    </dgm:pt>
    <dgm:pt modelId="{8A2D9D3B-7C81-4D79-9C59-4DA717E9785F}" type="parTrans" cxnId="{62D213E0-26D0-41C8-9C0C-BCE733FFBB12}">
      <dgm:prSet/>
      <dgm:spPr/>
      <dgm:t>
        <a:bodyPr/>
        <a:lstStyle/>
        <a:p>
          <a:endParaRPr lang="en-US" dirty="0"/>
        </a:p>
      </dgm:t>
    </dgm:pt>
    <dgm:pt modelId="{F53FBA00-F445-44A8-93FB-03F95E5B314B}" type="sibTrans" cxnId="{62D213E0-26D0-41C8-9C0C-BCE733FFBB12}">
      <dgm:prSet/>
      <dgm:spPr/>
      <dgm:t>
        <a:bodyPr/>
        <a:lstStyle/>
        <a:p>
          <a:endParaRPr lang="en-US" dirty="0"/>
        </a:p>
      </dgm:t>
    </dgm:pt>
    <dgm:pt modelId="{72F316AE-1CBF-475F-981D-E655031B3E7B}">
      <dgm:prSet>
        <dgm:style>
          <a:lnRef idx="2">
            <a:schemeClr val="accent1"/>
          </a:lnRef>
          <a:fillRef idx="1">
            <a:schemeClr val="lt1"/>
          </a:fillRef>
          <a:effectRef idx="0">
            <a:schemeClr val="accent1"/>
          </a:effectRef>
          <a:fontRef idx="minor">
            <a:schemeClr val="dk1"/>
          </a:fontRef>
        </dgm:style>
      </dgm:prSet>
      <dgm:spPr>
        <a:solidFill>
          <a:schemeClr val="tx1"/>
        </a:solidFill>
        <a:ln>
          <a:solidFill>
            <a:srgbClr val="50BEA3"/>
          </a:solidFill>
        </a:ln>
      </dgm:spPr>
      <dgm:t>
        <a:bodyPr/>
        <a:lstStyle/>
        <a:p>
          <a:r>
            <a:rPr lang="en-US" dirty="0" smtClean="0">
              <a:hlinkClick xmlns:r="http://schemas.openxmlformats.org/officeDocument/2006/relationships" r:id="rId3" action="ppaction://hlinksldjump"/>
            </a:rPr>
            <a:t>Home</a:t>
          </a:r>
          <a:endParaRPr lang="en-US" dirty="0"/>
        </a:p>
      </dgm:t>
    </dgm:pt>
    <dgm:pt modelId="{8BB758A9-32B7-4A08-B638-39AB37F289F7}" type="parTrans" cxnId="{80310963-FC06-4855-B9D9-70AECAEB8DD6}">
      <dgm:prSet/>
      <dgm:spPr/>
      <dgm:t>
        <a:bodyPr/>
        <a:lstStyle/>
        <a:p>
          <a:endParaRPr lang="en-US" dirty="0"/>
        </a:p>
      </dgm:t>
    </dgm:pt>
    <dgm:pt modelId="{35CBC91C-B3A5-41C1-B82B-1B363CEAD2D7}" type="sibTrans" cxnId="{80310963-FC06-4855-B9D9-70AECAEB8DD6}">
      <dgm:prSet/>
      <dgm:spPr/>
      <dgm:t>
        <a:bodyPr/>
        <a:lstStyle/>
        <a:p>
          <a:endParaRPr lang="en-US" dirty="0"/>
        </a:p>
      </dgm:t>
    </dgm:pt>
    <dgm:pt modelId="{059CB10E-FE28-48B5-A17A-5C4456AFCABA}" type="pres">
      <dgm:prSet presAssocID="{F6B053B5-97A5-4EF8-86AA-E1F6FBC62769}" presName="Name0" presStyleCnt="0">
        <dgm:presLayoutVars>
          <dgm:dir/>
          <dgm:animLvl val="lvl"/>
          <dgm:resizeHandles/>
        </dgm:presLayoutVars>
      </dgm:prSet>
      <dgm:spPr/>
      <dgm:t>
        <a:bodyPr/>
        <a:lstStyle/>
        <a:p>
          <a:endParaRPr lang="en-US"/>
        </a:p>
      </dgm:t>
    </dgm:pt>
    <dgm:pt modelId="{07BD51C7-4739-4261-B34D-D2AE90494712}" type="pres">
      <dgm:prSet presAssocID="{E096CB5C-0CFF-4519-A891-56D4AF742D94}" presName="linNode" presStyleCnt="0"/>
      <dgm:spPr/>
    </dgm:pt>
    <dgm:pt modelId="{C7870AA8-745C-4910-8C5C-9F27CFF6ECDF}" type="pres">
      <dgm:prSet presAssocID="{E096CB5C-0CFF-4519-A891-56D4AF742D94}" presName="parentShp" presStyleLbl="node1" presStyleIdx="0" presStyleCnt="3" custScaleX="39650" custLinFactNeighborX="-19418" custLinFactNeighborY="2281">
        <dgm:presLayoutVars>
          <dgm:bulletEnabled val="1"/>
        </dgm:presLayoutVars>
      </dgm:prSet>
      <dgm:spPr/>
      <dgm:t>
        <a:bodyPr/>
        <a:lstStyle/>
        <a:p>
          <a:endParaRPr lang="en-US"/>
        </a:p>
      </dgm:t>
    </dgm:pt>
    <dgm:pt modelId="{D700862B-7478-43DA-A5F7-3877E1448261}" type="pres">
      <dgm:prSet presAssocID="{E096CB5C-0CFF-4519-A891-56D4AF742D94}" presName="childShp" presStyleLbl="bgAccFollowNode1" presStyleIdx="0" presStyleCnt="3" custScaleX="121447" custLinFactNeighborX="-22474" custLinFactNeighborY="4562">
        <dgm:presLayoutVars>
          <dgm:bulletEnabled val="1"/>
        </dgm:presLayoutVars>
      </dgm:prSet>
      <dgm:spPr/>
      <dgm:t>
        <a:bodyPr/>
        <a:lstStyle/>
        <a:p>
          <a:endParaRPr lang="en-US"/>
        </a:p>
      </dgm:t>
    </dgm:pt>
    <dgm:pt modelId="{22025758-C619-4BB1-A3AA-6833EC6BBA08}" type="pres">
      <dgm:prSet presAssocID="{D1E5D560-6CEA-43B4-92A1-B93A711E1254}" presName="spacing" presStyleCnt="0"/>
      <dgm:spPr/>
    </dgm:pt>
    <dgm:pt modelId="{51BBBB10-E921-4884-AEC2-5C48E0EFF526}" type="pres">
      <dgm:prSet presAssocID="{6434D1D2-0EDB-4251-A865-B1EA589B6546}" presName="linNode" presStyleCnt="0"/>
      <dgm:spPr/>
    </dgm:pt>
    <dgm:pt modelId="{420E5722-94BC-4F02-9571-62D13ACBA459}" type="pres">
      <dgm:prSet presAssocID="{6434D1D2-0EDB-4251-A865-B1EA589B6546}" presName="parentShp" presStyleLbl="node1" presStyleIdx="1" presStyleCnt="3" custScaleX="40347" custLinFactNeighborX="-19418" custLinFactNeighborY="6843">
        <dgm:presLayoutVars>
          <dgm:bulletEnabled val="1"/>
        </dgm:presLayoutVars>
      </dgm:prSet>
      <dgm:spPr/>
      <dgm:t>
        <a:bodyPr/>
        <a:lstStyle/>
        <a:p>
          <a:endParaRPr lang="en-US"/>
        </a:p>
      </dgm:t>
    </dgm:pt>
    <dgm:pt modelId="{3B3494F6-0714-405A-A546-C6C8602FC391}" type="pres">
      <dgm:prSet presAssocID="{6434D1D2-0EDB-4251-A865-B1EA589B6546}" presName="childShp" presStyleLbl="bgAccFollowNode1" presStyleIdx="1" presStyleCnt="3" custScaleX="123678" custLinFactNeighborX="-24496" custLinFactNeighborY="4224">
        <dgm:presLayoutVars>
          <dgm:bulletEnabled val="1"/>
        </dgm:presLayoutVars>
      </dgm:prSet>
      <dgm:spPr/>
      <dgm:t>
        <a:bodyPr/>
        <a:lstStyle/>
        <a:p>
          <a:endParaRPr lang="en-US"/>
        </a:p>
      </dgm:t>
    </dgm:pt>
    <dgm:pt modelId="{CE5A9DF8-5CD4-4123-A4D2-BC86CABEBD7B}" type="pres">
      <dgm:prSet presAssocID="{E9D815E7-7456-43C9-9B87-BD33A2E3C618}" presName="spacing" presStyleCnt="0"/>
      <dgm:spPr/>
    </dgm:pt>
    <dgm:pt modelId="{FBC7AE82-F9C5-4F22-828E-466E0A638E60}" type="pres">
      <dgm:prSet presAssocID="{42498069-8872-4AFF-87B7-7FF966366D03}" presName="linNode" presStyleCnt="0"/>
      <dgm:spPr/>
    </dgm:pt>
    <dgm:pt modelId="{3A1EE5E4-211E-4F3D-9ED7-27180065DA36}" type="pres">
      <dgm:prSet presAssocID="{42498069-8872-4AFF-87B7-7FF966366D03}" presName="parentShp" presStyleLbl="node1" presStyleIdx="2" presStyleCnt="3" custScaleX="40348" custScaleY="97507" custLinFactNeighborX="-20839" custLinFactNeighborY="6732">
        <dgm:presLayoutVars>
          <dgm:bulletEnabled val="1"/>
        </dgm:presLayoutVars>
      </dgm:prSet>
      <dgm:spPr/>
      <dgm:t>
        <a:bodyPr/>
        <a:lstStyle/>
        <a:p>
          <a:endParaRPr lang="en-US"/>
        </a:p>
      </dgm:t>
    </dgm:pt>
    <dgm:pt modelId="{E1E6E694-8705-4537-997B-27153582EAD4}" type="pres">
      <dgm:prSet presAssocID="{42498069-8872-4AFF-87B7-7FF966366D03}" presName="childShp" presStyleLbl="bgAccFollowNode1" presStyleIdx="2" presStyleCnt="3" custScaleX="123365" custLinFactNeighborX="-24017">
        <dgm:presLayoutVars>
          <dgm:bulletEnabled val="1"/>
        </dgm:presLayoutVars>
      </dgm:prSet>
      <dgm:spPr/>
      <dgm:t>
        <a:bodyPr/>
        <a:lstStyle/>
        <a:p>
          <a:endParaRPr lang="en-US"/>
        </a:p>
      </dgm:t>
    </dgm:pt>
  </dgm:ptLst>
  <dgm:cxnLst>
    <dgm:cxn modelId="{74912872-5C61-4F80-BC80-5693D9447D9B}" srcId="{F6B053B5-97A5-4EF8-86AA-E1F6FBC62769}" destId="{6434D1D2-0EDB-4251-A865-B1EA589B6546}" srcOrd="1" destOrd="0" parTransId="{67F07417-B957-4043-8E4D-E7E686C126E1}" sibTransId="{E9D815E7-7456-43C9-9B87-BD33A2E3C618}"/>
    <dgm:cxn modelId="{DE8538CA-2639-43C9-88B7-187A3087EBC0}" type="presOf" srcId="{E096CB5C-0CFF-4519-A891-56D4AF742D94}" destId="{C7870AA8-745C-4910-8C5C-9F27CFF6ECDF}" srcOrd="0" destOrd="0" presId="urn:microsoft.com/office/officeart/2005/8/layout/vList6"/>
    <dgm:cxn modelId="{62D213E0-26D0-41C8-9C0C-BCE733FFBB12}" srcId="{42498069-8872-4AFF-87B7-7FF966366D03}" destId="{8F0197E0-2772-49A1-9A4A-422BAD1EE015}" srcOrd="0" destOrd="0" parTransId="{8A2D9D3B-7C81-4D79-9C59-4DA717E9785F}" sibTransId="{F53FBA00-F445-44A8-93FB-03F95E5B314B}"/>
    <dgm:cxn modelId="{8F6CE30F-821B-49CC-A7BE-29E12D11C090}" srcId="{6434D1D2-0EDB-4251-A865-B1EA589B6546}" destId="{F660304B-D6C1-494A-916A-01739903BA79}" srcOrd="0" destOrd="0" parTransId="{603BBCF7-F61B-4324-AE23-9B71B2387B4D}" sibTransId="{2955713F-BE09-4E41-8827-3A81E3515363}"/>
    <dgm:cxn modelId="{4EDDDD8E-BE30-4407-807B-B90805361F98}" type="presOf" srcId="{F6B053B5-97A5-4EF8-86AA-E1F6FBC62769}" destId="{059CB10E-FE28-48B5-A17A-5C4456AFCABA}" srcOrd="0" destOrd="0" presId="urn:microsoft.com/office/officeart/2005/8/layout/vList6"/>
    <dgm:cxn modelId="{93195969-65C3-4A67-97C7-F66CD4B370AB}" type="presOf" srcId="{72F316AE-1CBF-475F-981D-E655031B3E7B}" destId="{D700862B-7478-43DA-A5F7-3877E1448261}" srcOrd="0" destOrd="0" presId="urn:microsoft.com/office/officeart/2005/8/layout/vList6"/>
    <dgm:cxn modelId="{CD122279-477F-4688-AD9A-00656B7E28CF}" type="presOf" srcId="{42498069-8872-4AFF-87B7-7FF966366D03}" destId="{3A1EE5E4-211E-4F3D-9ED7-27180065DA36}" srcOrd="0" destOrd="0" presId="urn:microsoft.com/office/officeart/2005/8/layout/vList6"/>
    <dgm:cxn modelId="{1F9662DB-9267-4D84-B3BB-33E12BB9AD15}" type="presOf" srcId="{8F0197E0-2772-49A1-9A4A-422BAD1EE015}" destId="{E1E6E694-8705-4537-997B-27153582EAD4}" srcOrd="0" destOrd="0" presId="urn:microsoft.com/office/officeart/2005/8/layout/vList6"/>
    <dgm:cxn modelId="{80310963-FC06-4855-B9D9-70AECAEB8DD6}" srcId="{E096CB5C-0CFF-4519-A891-56D4AF742D94}" destId="{72F316AE-1CBF-475F-981D-E655031B3E7B}" srcOrd="0" destOrd="0" parTransId="{8BB758A9-32B7-4A08-B638-39AB37F289F7}" sibTransId="{35CBC91C-B3A5-41C1-B82B-1B363CEAD2D7}"/>
    <dgm:cxn modelId="{B7C002D1-963F-4B15-A9CF-D771A264F32B}" srcId="{F6B053B5-97A5-4EF8-86AA-E1F6FBC62769}" destId="{42498069-8872-4AFF-87B7-7FF966366D03}" srcOrd="2" destOrd="0" parTransId="{9116ACF5-9344-4A31-B184-D0249A6946F1}" sibTransId="{7900C731-5717-4685-9754-AFD5FC99D634}"/>
    <dgm:cxn modelId="{CED8215B-F193-490D-92C6-3B20C942A2CF}" srcId="{F6B053B5-97A5-4EF8-86AA-E1F6FBC62769}" destId="{E096CB5C-0CFF-4519-A891-56D4AF742D94}" srcOrd="0" destOrd="0" parTransId="{BE4E9CEC-5349-4D6C-BF02-5631330860D2}" sibTransId="{D1E5D560-6CEA-43B4-92A1-B93A711E1254}"/>
    <dgm:cxn modelId="{7646DADC-16E4-4C69-93F0-DBCB8081E1C4}" type="presOf" srcId="{F660304B-D6C1-494A-916A-01739903BA79}" destId="{3B3494F6-0714-405A-A546-C6C8602FC391}" srcOrd="0" destOrd="0" presId="urn:microsoft.com/office/officeart/2005/8/layout/vList6"/>
    <dgm:cxn modelId="{412B40B1-25B8-4A23-B61F-5F0FFB9B5FB2}" type="presOf" srcId="{6434D1D2-0EDB-4251-A865-B1EA589B6546}" destId="{420E5722-94BC-4F02-9571-62D13ACBA459}" srcOrd="0" destOrd="0" presId="urn:microsoft.com/office/officeart/2005/8/layout/vList6"/>
    <dgm:cxn modelId="{DE461353-88B1-451C-9961-748415BA43C5}" type="presParOf" srcId="{059CB10E-FE28-48B5-A17A-5C4456AFCABA}" destId="{07BD51C7-4739-4261-B34D-D2AE90494712}" srcOrd="0" destOrd="0" presId="urn:microsoft.com/office/officeart/2005/8/layout/vList6"/>
    <dgm:cxn modelId="{40B056C5-4AF0-4477-9289-FF199DCC12FD}" type="presParOf" srcId="{07BD51C7-4739-4261-B34D-D2AE90494712}" destId="{C7870AA8-745C-4910-8C5C-9F27CFF6ECDF}" srcOrd="0" destOrd="0" presId="urn:microsoft.com/office/officeart/2005/8/layout/vList6"/>
    <dgm:cxn modelId="{2BBFC136-715C-457F-98DE-CDFB06B4A5C6}" type="presParOf" srcId="{07BD51C7-4739-4261-B34D-D2AE90494712}" destId="{D700862B-7478-43DA-A5F7-3877E1448261}" srcOrd="1" destOrd="0" presId="urn:microsoft.com/office/officeart/2005/8/layout/vList6"/>
    <dgm:cxn modelId="{8C3DA24E-BECB-4A67-ACB1-93A948C171B4}" type="presParOf" srcId="{059CB10E-FE28-48B5-A17A-5C4456AFCABA}" destId="{22025758-C619-4BB1-A3AA-6833EC6BBA08}" srcOrd="1" destOrd="0" presId="urn:microsoft.com/office/officeart/2005/8/layout/vList6"/>
    <dgm:cxn modelId="{5D5007E7-9F0C-423E-8594-3C74611E6DDB}" type="presParOf" srcId="{059CB10E-FE28-48B5-A17A-5C4456AFCABA}" destId="{51BBBB10-E921-4884-AEC2-5C48E0EFF526}" srcOrd="2" destOrd="0" presId="urn:microsoft.com/office/officeart/2005/8/layout/vList6"/>
    <dgm:cxn modelId="{3EF0BD85-4792-4EBC-9131-1E5D91B8D8D3}" type="presParOf" srcId="{51BBBB10-E921-4884-AEC2-5C48E0EFF526}" destId="{420E5722-94BC-4F02-9571-62D13ACBA459}" srcOrd="0" destOrd="0" presId="urn:microsoft.com/office/officeart/2005/8/layout/vList6"/>
    <dgm:cxn modelId="{5FBB632F-4A9E-4E16-A14B-7FC75F475FC7}" type="presParOf" srcId="{51BBBB10-E921-4884-AEC2-5C48E0EFF526}" destId="{3B3494F6-0714-405A-A546-C6C8602FC391}" srcOrd="1" destOrd="0" presId="urn:microsoft.com/office/officeart/2005/8/layout/vList6"/>
    <dgm:cxn modelId="{AEF2F325-4F55-40D6-BAFD-369333E1BDBA}" type="presParOf" srcId="{059CB10E-FE28-48B5-A17A-5C4456AFCABA}" destId="{CE5A9DF8-5CD4-4123-A4D2-BC86CABEBD7B}" srcOrd="3" destOrd="0" presId="urn:microsoft.com/office/officeart/2005/8/layout/vList6"/>
    <dgm:cxn modelId="{D26B0237-2C3A-4CFB-96C7-4BED04D6BB16}" type="presParOf" srcId="{059CB10E-FE28-48B5-A17A-5C4456AFCABA}" destId="{FBC7AE82-F9C5-4F22-828E-466E0A638E60}" srcOrd="4" destOrd="0" presId="urn:microsoft.com/office/officeart/2005/8/layout/vList6"/>
    <dgm:cxn modelId="{CAB772BC-9D11-4B03-92A6-0D77C08F75FA}" type="presParOf" srcId="{FBC7AE82-F9C5-4F22-828E-466E0A638E60}" destId="{3A1EE5E4-211E-4F3D-9ED7-27180065DA36}" srcOrd="0" destOrd="0" presId="urn:microsoft.com/office/officeart/2005/8/layout/vList6"/>
    <dgm:cxn modelId="{E479D5BF-E41A-41B2-8B46-159925CA4AE4}" type="presParOf" srcId="{FBC7AE82-F9C5-4F22-828E-466E0A638E60}" destId="{E1E6E694-8705-4537-997B-27153582EAD4}"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053B5-97A5-4EF8-86AA-E1F6FBC62769}" type="doc">
      <dgm:prSet loTypeId="urn:microsoft.com/office/officeart/2005/8/layout/vList6" loCatId="list" qsTypeId="urn:microsoft.com/office/officeart/2005/8/quickstyle/simple1" qsCatId="simple" csTypeId="urn:microsoft.com/office/officeart/2005/8/colors/colorful5" csCatId="colorful" phldr="1"/>
      <dgm:spPr/>
      <dgm:t>
        <a:bodyPr/>
        <a:lstStyle/>
        <a:p>
          <a:endParaRPr lang="en-US"/>
        </a:p>
      </dgm:t>
    </dgm:pt>
    <dgm:pt modelId="{6434D1D2-0EDB-4251-A865-B1EA589B6546}">
      <dgm:prSet phldrT="[Text]"/>
      <dgm:spPr/>
      <dgm:t>
        <a:bodyPr/>
        <a:lstStyle/>
        <a:p>
          <a:r>
            <a:rPr lang="en-US" dirty="0" smtClean="0"/>
            <a:t>05</a:t>
          </a:r>
          <a:endParaRPr lang="en-US" dirty="0"/>
        </a:p>
      </dgm:t>
    </dgm:pt>
    <dgm:pt modelId="{67F07417-B957-4043-8E4D-E7E686C126E1}" type="parTrans" cxnId="{74912872-5C61-4F80-BC80-5693D9447D9B}">
      <dgm:prSet/>
      <dgm:spPr/>
      <dgm:t>
        <a:bodyPr/>
        <a:lstStyle/>
        <a:p>
          <a:endParaRPr lang="en-US" dirty="0"/>
        </a:p>
      </dgm:t>
    </dgm:pt>
    <dgm:pt modelId="{E9D815E7-7456-43C9-9B87-BD33A2E3C618}" type="sibTrans" cxnId="{74912872-5C61-4F80-BC80-5693D9447D9B}">
      <dgm:prSet/>
      <dgm:spPr/>
      <dgm:t>
        <a:bodyPr/>
        <a:lstStyle/>
        <a:p>
          <a:endParaRPr lang="en-US" dirty="0"/>
        </a:p>
      </dgm:t>
    </dgm:pt>
    <dgm:pt modelId="{F660304B-D6C1-494A-916A-01739903BA79}">
      <dgm:prSet phldrT="[Text]">
        <dgm:style>
          <a:lnRef idx="2">
            <a:schemeClr val="accent1"/>
          </a:lnRef>
          <a:fillRef idx="1">
            <a:schemeClr val="lt1"/>
          </a:fillRef>
          <a:effectRef idx="0">
            <a:schemeClr val="accent1"/>
          </a:effectRef>
          <a:fontRef idx="minor">
            <a:schemeClr val="dk1"/>
          </a:fontRef>
        </dgm:style>
      </dgm:prSet>
      <dgm:spPr>
        <a:ln>
          <a:solidFill>
            <a:srgbClr val="45BCD2"/>
          </a:solidFill>
        </a:ln>
      </dgm:spPr>
      <dgm:t>
        <a:bodyPr/>
        <a:lstStyle/>
        <a:p>
          <a:r>
            <a:rPr lang="en-US" dirty="0" smtClean="0">
              <a:hlinkClick xmlns:r="http://schemas.openxmlformats.org/officeDocument/2006/relationships" r:id="rId1" action="ppaction://hlinksldjump"/>
            </a:rPr>
            <a:t>Result</a:t>
          </a:r>
          <a:endParaRPr lang="en-US" dirty="0"/>
        </a:p>
      </dgm:t>
    </dgm:pt>
    <dgm:pt modelId="{603BBCF7-F61B-4324-AE23-9B71B2387B4D}" type="parTrans" cxnId="{8F6CE30F-821B-49CC-A7BE-29E12D11C090}">
      <dgm:prSet/>
      <dgm:spPr/>
      <dgm:t>
        <a:bodyPr/>
        <a:lstStyle/>
        <a:p>
          <a:endParaRPr lang="en-US" dirty="0"/>
        </a:p>
      </dgm:t>
    </dgm:pt>
    <dgm:pt modelId="{2955713F-BE09-4E41-8827-3A81E3515363}" type="sibTrans" cxnId="{8F6CE30F-821B-49CC-A7BE-29E12D11C090}">
      <dgm:prSet/>
      <dgm:spPr/>
      <dgm:t>
        <a:bodyPr/>
        <a:lstStyle/>
        <a:p>
          <a:endParaRPr lang="en-US" dirty="0"/>
        </a:p>
      </dgm:t>
    </dgm:pt>
    <dgm:pt modelId="{42498069-8872-4AFF-87B7-7FF966366D03}">
      <dgm:prSet phldrT="[Text]"/>
      <dgm:spPr/>
      <dgm:t>
        <a:bodyPr/>
        <a:lstStyle/>
        <a:p>
          <a:r>
            <a:rPr lang="en-US" dirty="0" smtClean="0"/>
            <a:t>06</a:t>
          </a:r>
          <a:endParaRPr lang="en-US" dirty="0"/>
        </a:p>
      </dgm:t>
    </dgm:pt>
    <dgm:pt modelId="{9116ACF5-9344-4A31-B184-D0249A6946F1}" type="parTrans" cxnId="{B7C002D1-963F-4B15-A9CF-D771A264F32B}">
      <dgm:prSet/>
      <dgm:spPr/>
      <dgm:t>
        <a:bodyPr/>
        <a:lstStyle/>
        <a:p>
          <a:endParaRPr lang="en-US" dirty="0"/>
        </a:p>
      </dgm:t>
    </dgm:pt>
    <dgm:pt modelId="{7900C731-5717-4685-9754-AFD5FC99D634}" type="sibTrans" cxnId="{B7C002D1-963F-4B15-A9CF-D771A264F32B}">
      <dgm:prSet/>
      <dgm:spPr/>
      <dgm:t>
        <a:bodyPr/>
        <a:lstStyle/>
        <a:p>
          <a:endParaRPr lang="en-US" dirty="0"/>
        </a:p>
      </dgm:t>
    </dgm:pt>
    <dgm:pt modelId="{8F0197E0-2772-49A1-9A4A-422BAD1EE015}">
      <dgm:prSet phldrT="[Text]">
        <dgm:style>
          <a:lnRef idx="2">
            <a:schemeClr val="accent1"/>
          </a:lnRef>
          <a:fillRef idx="1">
            <a:schemeClr val="lt1"/>
          </a:fillRef>
          <a:effectRef idx="0">
            <a:schemeClr val="accent1"/>
          </a:effectRef>
          <a:fontRef idx="minor">
            <a:schemeClr val="dk1"/>
          </a:fontRef>
        </dgm:style>
      </dgm:prSet>
      <dgm:spPr>
        <a:ln>
          <a:solidFill>
            <a:srgbClr val="DE9C3C"/>
          </a:solidFill>
        </a:ln>
      </dgm:spPr>
      <dgm:t>
        <a:bodyPr/>
        <a:lstStyle/>
        <a:p>
          <a:r>
            <a:rPr lang="en-US" dirty="0" smtClean="0"/>
            <a:t> </a:t>
          </a:r>
          <a:r>
            <a:rPr lang="en-US" dirty="0" smtClean="0">
              <a:hlinkClick xmlns:r="http://schemas.openxmlformats.org/officeDocument/2006/relationships" r:id="rId2" action="ppaction://hlinksldjump"/>
            </a:rPr>
            <a:t>Academic</a:t>
          </a:r>
          <a:endParaRPr lang="en-US" dirty="0"/>
        </a:p>
      </dgm:t>
    </dgm:pt>
    <dgm:pt modelId="{8A2D9D3B-7C81-4D79-9C59-4DA717E9785F}" type="parTrans" cxnId="{62D213E0-26D0-41C8-9C0C-BCE733FFBB12}">
      <dgm:prSet/>
      <dgm:spPr/>
      <dgm:t>
        <a:bodyPr/>
        <a:lstStyle/>
        <a:p>
          <a:endParaRPr lang="en-US" dirty="0"/>
        </a:p>
      </dgm:t>
    </dgm:pt>
    <dgm:pt modelId="{F53FBA00-F445-44A8-93FB-03F95E5B314B}" type="sibTrans" cxnId="{62D213E0-26D0-41C8-9C0C-BCE733FFBB12}">
      <dgm:prSet/>
      <dgm:spPr/>
      <dgm:t>
        <a:bodyPr/>
        <a:lstStyle/>
        <a:p>
          <a:endParaRPr lang="en-US" dirty="0"/>
        </a:p>
      </dgm:t>
    </dgm:pt>
    <dgm:pt modelId="{72F316AE-1CBF-475F-981D-E655031B3E7B}">
      <dgm:prSet>
        <dgm:style>
          <a:lnRef idx="2">
            <a:schemeClr val="accent1"/>
          </a:lnRef>
          <a:fillRef idx="1">
            <a:schemeClr val="lt1"/>
          </a:fillRef>
          <a:effectRef idx="0">
            <a:schemeClr val="accent1"/>
          </a:effectRef>
          <a:fontRef idx="minor">
            <a:schemeClr val="dk1"/>
          </a:fontRef>
        </dgm:style>
      </dgm:prSet>
      <dgm:spPr>
        <a:ln>
          <a:solidFill>
            <a:srgbClr val="C54F71"/>
          </a:solidFill>
        </a:ln>
      </dgm:spPr>
      <dgm:t>
        <a:bodyPr/>
        <a:lstStyle/>
        <a:p>
          <a:r>
            <a:rPr lang="en-US" dirty="0" smtClean="0">
              <a:hlinkClick xmlns:r="http://schemas.openxmlformats.org/officeDocument/2006/relationships" r:id="rId3" action="ppaction://hlinksldjump"/>
            </a:rPr>
            <a:t>Lab</a:t>
          </a:r>
          <a:endParaRPr lang="en-US" dirty="0"/>
        </a:p>
      </dgm:t>
    </dgm:pt>
    <dgm:pt modelId="{8BB758A9-32B7-4A08-B638-39AB37F289F7}" type="parTrans" cxnId="{80310963-FC06-4855-B9D9-70AECAEB8DD6}">
      <dgm:prSet/>
      <dgm:spPr/>
      <dgm:t>
        <a:bodyPr/>
        <a:lstStyle/>
        <a:p>
          <a:endParaRPr lang="en-US" dirty="0"/>
        </a:p>
      </dgm:t>
    </dgm:pt>
    <dgm:pt modelId="{35CBC91C-B3A5-41C1-B82B-1B363CEAD2D7}" type="sibTrans" cxnId="{80310963-FC06-4855-B9D9-70AECAEB8DD6}">
      <dgm:prSet/>
      <dgm:spPr/>
      <dgm:t>
        <a:bodyPr/>
        <a:lstStyle/>
        <a:p>
          <a:endParaRPr lang="en-US" dirty="0"/>
        </a:p>
      </dgm:t>
    </dgm:pt>
    <dgm:pt modelId="{E096CB5C-0CFF-4519-A891-56D4AF742D94}">
      <dgm:prSet phldrT="[Text]"/>
      <dgm:spPr/>
      <dgm:t>
        <a:bodyPr/>
        <a:lstStyle/>
        <a:p>
          <a:r>
            <a:rPr lang="en-US" dirty="0" smtClean="0"/>
            <a:t>04</a:t>
          </a:r>
          <a:endParaRPr lang="en-US" dirty="0"/>
        </a:p>
      </dgm:t>
    </dgm:pt>
    <dgm:pt modelId="{D1E5D560-6CEA-43B4-92A1-B93A711E1254}" type="sibTrans" cxnId="{CED8215B-F193-490D-92C6-3B20C942A2CF}">
      <dgm:prSet/>
      <dgm:spPr/>
      <dgm:t>
        <a:bodyPr/>
        <a:lstStyle/>
        <a:p>
          <a:endParaRPr lang="en-US" dirty="0"/>
        </a:p>
      </dgm:t>
    </dgm:pt>
    <dgm:pt modelId="{BE4E9CEC-5349-4D6C-BF02-5631330860D2}" type="parTrans" cxnId="{CED8215B-F193-490D-92C6-3B20C942A2CF}">
      <dgm:prSet/>
      <dgm:spPr/>
      <dgm:t>
        <a:bodyPr/>
        <a:lstStyle/>
        <a:p>
          <a:endParaRPr lang="en-US" dirty="0"/>
        </a:p>
      </dgm:t>
    </dgm:pt>
    <dgm:pt modelId="{059CB10E-FE28-48B5-A17A-5C4456AFCABA}" type="pres">
      <dgm:prSet presAssocID="{F6B053B5-97A5-4EF8-86AA-E1F6FBC62769}" presName="Name0" presStyleCnt="0">
        <dgm:presLayoutVars>
          <dgm:dir/>
          <dgm:animLvl val="lvl"/>
          <dgm:resizeHandles/>
        </dgm:presLayoutVars>
      </dgm:prSet>
      <dgm:spPr/>
      <dgm:t>
        <a:bodyPr/>
        <a:lstStyle/>
        <a:p>
          <a:endParaRPr lang="en-US"/>
        </a:p>
      </dgm:t>
    </dgm:pt>
    <dgm:pt modelId="{07BD51C7-4739-4261-B34D-D2AE90494712}" type="pres">
      <dgm:prSet presAssocID="{E096CB5C-0CFF-4519-A891-56D4AF742D94}" presName="linNode" presStyleCnt="0"/>
      <dgm:spPr/>
    </dgm:pt>
    <dgm:pt modelId="{C7870AA8-745C-4910-8C5C-9F27CFF6ECDF}" type="pres">
      <dgm:prSet presAssocID="{E096CB5C-0CFF-4519-A891-56D4AF742D94}" presName="parentShp" presStyleLbl="node1" presStyleIdx="0" presStyleCnt="3" custScaleX="40710" custLinFactNeighborX="-19418" custLinFactNeighborY="2281">
        <dgm:presLayoutVars>
          <dgm:bulletEnabled val="1"/>
        </dgm:presLayoutVars>
      </dgm:prSet>
      <dgm:spPr/>
      <dgm:t>
        <a:bodyPr/>
        <a:lstStyle/>
        <a:p>
          <a:endParaRPr lang="en-US"/>
        </a:p>
      </dgm:t>
    </dgm:pt>
    <dgm:pt modelId="{D700862B-7478-43DA-A5F7-3877E1448261}" type="pres">
      <dgm:prSet presAssocID="{E096CB5C-0CFF-4519-A891-56D4AF742D94}" presName="childShp" presStyleLbl="bgAccFollowNode1" presStyleIdx="0" presStyleCnt="3" custScaleX="119950" custLinFactNeighborX="-21881">
        <dgm:presLayoutVars>
          <dgm:bulletEnabled val="1"/>
        </dgm:presLayoutVars>
      </dgm:prSet>
      <dgm:spPr/>
      <dgm:t>
        <a:bodyPr/>
        <a:lstStyle/>
        <a:p>
          <a:endParaRPr lang="en-US"/>
        </a:p>
      </dgm:t>
    </dgm:pt>
    <dgm:pt modelId="{22025758-C619-4BB1-A3AA-6833EC6BBA08}" type="pres">
      <dgm:prSet presAssocID="{D1E5D560-6CEA-43B4-92A1-B93A711E1254}" presName="spacing" presStyleCnt="0"/>
      <dgm:spPr/>
    </dgm:pt>
    <dgm:pt modelId="{51BBBB10-E921-4884-AEC2-5C48E0EFF526}" type="pres">
      <dgm:prSet presAssocID="{6434D1D2-0EDB-4251-A865-B1EA589B6546}" presName="linNode" presStyleCnt="0"/>
      <dgm:spPr/>
    </dgm:pt>
    <dgm:pt modelId="{420E5722-94BC-4F02-9571-62D13ACBA459}" type="pres">
      <dgm:prSet presAssocID="{6434D1D2-0EDB-4251-A865-B1EA589B6546}" presName="parentShp" presStyleLbl="node1" presStyleIdx="1" presStyleCnt="3" custScaleX="40347" custLinFactNeighborX="-10004" custLinFactNeighborY="4562">
        <dgm:presLayoutVars>
          <dgm:bulletEnabled val="1"/>
        </dgm:presLayoutVars>
      </dgm:prSet>
      <dgm:spPr/>
      <dgm:t>
        <a:bodyPr/>
        <a:lstStyle/>
        <a:p>
          <a:endParaRPr lang="en-US"/>
        </a:p>
      </dgm:t>
    </dgm:pt>
    <dgm:pt modelId="{3B3494F6-0714-405A-A546-C6C8602FC391}" type="pres">
      <dgm:prSet presAssocID="{6434D1D2-0EDB-4251-A865-B1EA589B6546}" presName="childShp" presStyleLbl="bgAccFollowNode1" presStyleIdx="1" presStyleCnt="3" custScaleX="119761" custLinFactNeighborX="-21317" custLinFactNeighborY="2281">
        <dgm:presLayoutVars>
          <dgm:bulletEnabled val="1"/>
        </dgm:presLayoutVars>
      </dgm:prSet>
      <dgm:spPr/>
      <dgm:t>
        <a:bodyPr/>
        <a:lstStyle/>
        <a:p>
          <a:endParaRPr lang="en-US"/>
        </a:p>
      </dgm:t>
    </dgm:pt>
    <dgm:pt modelId="{CE5A9DF8-5CD4-4123-A4D2-BC86CABEBD7B}" type="pres">
      <dgm:prSet presAssocID="{E9D815E7-7456-43C9-9B87-BD33A2E3C618}" presName="spacing" presStyleCnt="0"/>
      <dgm:spPr/>
    </dgm:pt>
    <dgm:pt modelId="{FBC7AE82-F9C5-4F22-828E-466E0A638E60}" type="pres">
      <dgm:prSet presAssocID="{42498069-8872-4AFF-87B7-7FF966366D03}" presName="linNode" presStyleCnt="0"/>
      <dgm:spPr/>
    </dgm:pt>
    <dgm:pt modelId="{3A1EE5E4-211E-4F3D-9ED7-27180065DA36}" type="pres">
      <dgm:prSet presAssocID="{42498069-8872-4AFF-87B7-7FF966366D03}" presName="parentShp" presStyleLbl="node1" presStyleIdx="2" presStyleCnt="3" custScaleX="40348" custScaleY="97507" custLinFactNeighborX="-20839" custLinFactNeighborY="6732">
        <dgm:presLayoutVars>
          <dgm:bulletEnabled val="1"/>
        </dgm:presLayoutVars>
      </dgm:prSet>
      <dgm:spPr/>
      <dgm:t>
        <a:bodyPr/>
        <a:lstStyle/>
        <a:p>
          <a:endParaRPr lang="en-US"/>
        </a:p>
      </dgm:t>
    </dgm:pt>
    <dgm:pt modelId="{E1E6E694-8705-4537-997B-27153582EAD4}" type="pres">
      <dgm:prSet presAssocID="{42498069-8872-4AFF-87B7-7FF966366D03}" presName="childShp" presStyleLbl="bgAccFollowNode1" presStyleIdx="2" presStyleCnt="3" custScaleX="123365" custLinFactNeighborX="-24017">
        <dgm:presLayoutVars>
          <dgm:bulletEnabled val="1"/>
        </dgm:presLayoutVars>
      </dgm:prSet>
      <dgm:spPr/>
      <dgm:t>
        <a:bodyPr/>
        <a:lstStyle/>
        <a:p>
          <a:endParaRPr lang="en-US"/>
        </a:p>
      </dgm:t>
    </dgm:pt>
  </dgm:ptLst>
  <dgm:cxnLst>
    <dgm:cxn modelId="{4F2C64BE-3D16-4543-B0BD-AA0454757984}" type="presOf" srcId="{E096CB5C-0CFF-4519-A891-56D4AF742D94}" destId="{C7870AA8-745C-4910-8C5C-9F27CFF6ECDF}" srcOrd="0" destOrd="0" presId="urn:microsoft.com/office/officeart/2005/8/layout/vList6"/>
    <dgm:cxn modelId="{74912872-5C61-4F80-BC80-5693D9447D9B}" srcId="{F6B053B5-97A5-4EF8-86AA-E1F6FBC62769}" destId="{6434D1D2-0EDB-4251-A865-B1EA589B6546}" srcOrd="1" destOrd="0" parTransId="{67F07417-B957-4043-8E4D-E7E686C126E1}" sibTransId="{E9D815E7-7456-43C9-9B87-BD33A2E3C618}"/>
    <dgm:cxn modelId="{0785BFD8-EB81-4678-9D25-D667405E2D74}" type="presOf" srcId="{6434D1D2-0EDB-4251-A865-B1EA589B6546}" destId="{420E5722-94BC-4F02-9571-62D13ACBA459}" srcOrd="0" destOrd="0" presId="urn:microsoft.com/office/officeart/2005/8/layout/vList6"/>
    <dgm:cxn modelId="{80310963-FC06-4855-B9D9-70AECAEB8DD6}" srcId="{E096CB5C-0CFF-4519-A891-56D4AF742D94}" destId="{72F316AE-1CBF-475F-981D-E655031B3E7B}" srcOrd="0" destOrd="0" parTransId="{8BB758A9-32B7-4A08-B638-39AB37F289F7}" sibTransId="{35CBC91C-B3A5-41C1-B82B-1B363CEAD2D7}"/>
    <dgm:cxn modelId="{B9542257-9AA7-40BE-A19C-247A103A0C8B}" type="presOf" srcId="{F660304B-D6C1-494A-916A-01739903BA79}" destId="{3B3494F6-0714-405A-A546-C6C8602FC391}" srcOrd="0" destOrd="0" presId="urn:microsoft.com/office/officeart/2005/8/layout/vList6"/>
    <dgm:cxn modelId="{CED8215B-F193-490D-92C6-3B20C942A2CF}" srcId="{F6B053B5-97A5-4EF8-86AA-E1F6FBC62769}" destId="{E096CB5C-0CFF-4519-A891-56D4AF742D94}" srcOrd="0" destOrd="0" parTransId="{BE4E9CEC-5349-4D6C-BF02-5631330860D2}" sibTransId="{D1E5D560-6CEA-43B4-92A1-B93A711E1254}"/>
    <dgm:cxn modelId="{7B60E982-D2B9-49E0-A3FF-0E5DD4FEA2A9}" type="presOf" srcId="{42498069-8872-4AFF-87B7-7FF966366D03}" destId="{3A1EE5E4-211E-4F3D-9ED7-27180065DA36}" srcOrd="0" destOrd="0" presId="urn:microsoft.com/office/officeart/2005/8/layout/vList6"/>
    <dgm:cxn modelId="{7C73F4D9-EF61-4786-8A7D-A9DE47E36D79}" type="presOf" srcId="{72F316AE-1CBF-475F-981D-E655031B3E7B}" destId="{D700862B-7478-43DA-A5F7-3877E1448261}" srcOrd="0" destOrd="0" presId="urn:microsoft.com/office/officeart/2005/8/layout/vList6"/>
    <dgm:cxn modelId="{8F6CE30F-821B-49CC-A7BE-29E12D11C090}" srcId="{6434D1D2-0EDB-4251-A865-B1EA589B6546}" destId="{F660304B-D6C1-494A-916A-01739903BA79}" srcOrd="0" destOrd="0" parTransId="{603BBCF7-F61B-4324-AE23-9B71B2387B4D}" sibTransId="{2955713F-BE09-4E41-8827-3A81E3515363}"/>
    <dgm:cxn modelId="{1C1E7F26-FAE8-4C57-94B5-203501B55C9B}" type="presOf" srcId="{8F0197E0-2772-49A1-9A4A-422BAD1EE015}" destId="{E1E6E694-8705-4537-997B-27153582EAD4}" srcOrd="0" destOrd="0" presId="urn:microsoft.com/office/officeart/2005/8/layout/vList6"/>
    <dgm:cxn modelId="{B7C002D1-963F-4B15-A9CF-D771A264F32B}" srcId="{F6B053B5-97A5-4EF8-86AA-E1F6FBC62769}" destId="{42498069-8872-4AFF-87B7-7FF966366D03}" srcOrd="2" destOrd="0" parTransId="{9116ACF5-9344-4A31-B184-D0249A6946F1}" sibTransId="{7900C731-5717-4685-9754-AFD5FC99D634}"/>
    <dgm:cxn modelId="{26D2B15D-23AA-4EDE-81D1-FF1AC5569536}" type="presOf" srcId="{F6B053B5-97A5-4EF8-86AA-E1F6FBC62769}" destId="{059CB10E-FE28-48B5-A17A-5C4456AFCABA}" srcOrd="0" destOrd="0" presId="urn:microsoft.com/office/officeart/2005/8/layout/vList6"/>
    <dgm:cxn modelId="{62D213E0-26D0-41C8-9C0C-BCE733FFBB12}" srcId="{42498069-8872-4AFF-87B7-7FF966366D03}" destId="{8F0197E0-2772-49A1-9A4A-422BAD1EE015}" srcOrd="0" destOrd="0" parTransId="{8A2D9D3B-7C81-4D79-9C59-4DA717E9785F}" sibTransId="{F53FBA00-F445-44A8-93FB-03F95E5B314B}"/>
    <dgm:cxn modelId="{988934AF-1666-4225-992A-4B99BA5062D4}" type="presParOf" srcId="{059CB10E-FE28-48B5-A17A-5C4456AFCABA}" destId="{07BD51C7-4739-4261-B34D-D2AE90494712}" srcOrd="0" destOrd="0" presId="urn:microsoft.com/office/officeart/2005/8/layout/vList6"/>
    <dgm:cxn modelId="{CDE3AF93-B7AC-411F-89E0-E6E29F1D2522}" type="presParOf" srcId="{07BD51C7-4739-4261-B34D-D2AE90494712}" destId="{C7870AA8-745C-4910-8C5C-9F27CFF6ECDF}" srcOrd="0" destOrd="0" presId="urn:microsoft.com/office/officeart/2005/8/layout/vList6"/>
    <dgm:cxn modelId="{FB833C80-6D17-406B-9027-D4FBDB54C875}" type="presParOf" srcId="{07BD51C7-4739-4261-B34D-D2AE90494712}" destId="{D700862B-7478-43DA-A5F7-3877E1448261}" srcOrd="1" destOrd="0" presId="urn:microsoft.com/office/officeart/2005/8/layout/vList6"/>
    <dgm:cxn modelId="{956D9289-3F3F-45D4-88DF-C6217312E1A7}" type="presParOf" srcId="{059CB10E-FE28-48B5-A17A-5C4456AFCABA}" destId="{22025758-C619-4BB1-A3AA-6833EC6BBA08}" srcOrd="1" destOrd="0" presId="urn:microsoft.com/office/officeart/2005/8/layout/vList6"/>
    <dgm:cxn modelId="{E44336F0-09C4-4C12-852A-87AC7DE3EFF6}" type="presParOf" srcId="{059CB10E-FE28-48B5-A17A-5C4456AFCABA}" destId="{51BBBB10-E921-4884-AEC2-5C48E0EFF526}" srcOrd="2" destOrd="0" presId="urn:microsoft.com/office/officeart/2005/8/layout/vList6"/>
    <dgm:cxn modelId="{B1BC1105-98DB-4DD8-89EC-36A4514E4243}" type="presParOf" srcId="{51BBBB10-E921-4884-AEC2-5C48E0EFF526}" destId="{420E5722-94BC-4F02-9571-62D13ACBA459}" srcOrd="0" destOrd="0" presId="urn:microsoft.com/office/officeart/2005/8/layout/vList6"/>
    <dgm:cxn modelId="{1E54FEC7-7086-449D-A99C-FE309C9E206F}" type="presParOf" srcId="{51BBBB10-E921-4884-AEC2-5C48E0EFF526}" destId="{3B3494F6-0714-405A-A546-C6C8602FC391}" srcOrd="1" destOrd="0" presId="urn:microsoft.com/office/officeart/2005/8/layout/vList6"/>
    <dgm:cxn modelId="{71FB65F3-2579-4D9D-A8CF-8DB39584E4A9}" type="presParOf" srcId="{059CB10E-FE28-48B5-A17A-5C4456AFCABA}" destId="{CE5A9DF8-5CD4-4123-A4D2-BC86CABEBD7B}" srcOrd="3" destOrd="0" presId="urn:microsoft.com/office/officeart/2005/8/layout/vList6"/>
    <dgm:cxn modelId="{EF515465-1F22-49C1-8DB6-093F5BBBBB62}" type="presParOf" srcId="{059CB10E-FE28-48B5-A17A-5C4456AFCABA}" destId="{FBC7AE82-F9C5-4F22-828E-466E0A638E60}" srcOrd="4" destOrd="0" presId="urn:microsoft.com/office/officeart/2005/8/layout/vList6"/>
    <dgm:cxn modelId="{3636D0E1-415A-4CA1-8237-93418C19F98B}" type="presParOf" srcId="{FBC7AE82-F9C5-4F22-828E-466E0A638E60}" destId="{3A1EE5E4-211E-4F3D-9ED7-27180065DA36}" srcOrd="0" destOrd="0" presId="urn:microsoft.com/office/officeart/2005/8/layout/vList6"/>
    <dgm:cxn modelId="{7FE94E14-6820-4025-B577-937865448835}" type="presParOf" srcId="{FBC7AE82-F9C5-4F22-828E-466E0A638E60}" destId="{E1E6E694-8705-4537-997B-27153582EAD4}" srcOrd="1" destOrd="0" presId="urn:microsoft.com/office/officeart/2005/8/layout/v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B053B5-97A5-4EF8-86AA-E1F6FBC62769}"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en-US"/>
        </a:p>
      </dgm:t>
    </dgm:pt>
    <dgm:pt modelId="{E096CB5C-0CFF-4519-A891-56D4AF742D94}">
      <dgm:prSet phldrT="[Text]"/>
      <dgm:spPr/>
      <dgm:t>
        <a:bodyPr/>
        <a:lstStyle/>
        <a:p>
          <a:r>
            <a:rPr lang="en-US" dirty="0" smtClean="0"/>
            <a:t>07</a:t>
          </a:r>
          <a:endParaRPr lang="en-US" dirty="0"/>
        </a:p>
      </dgm:t>
    </dgm:pt>
    <dgm:pt modelId="{BE4E9CEC-5349-4D6C-BF02-5631330860D2}" type="parTrans" cxnId="{CED8215B-F193-490D-92C6-3B20C942A2CF}">
      <dgm:prSet/>
      <dgm:spPr/>
      <dgm:t>
        <a:bodyPr/>
        <a:lstStyle/>
        <a:p>
          <a:endParaRPr lang="en-US" dirty="0"/>
        </a:p>
      </dgm:t>
    </dgm:pt>
    <dgm:pt modelId="{D1E5D560-6CEA-43B4-92A1-B93A711E1254}" type="sibTrans" cxnId="{CED8215B-F193-490D-92C6-3B20C942A2CF}">
      <dgm:prSet/>
      <dgm:spPr/>
      <dgm:t>
        <a:bodyPr/>
        <a:lstStyle/>
        <a:p>
          <a:endParaRPr lang="en-US" dirty="0"/>
        </a:p>
      </dgm:t>
    </dgm:pt>
    <dgm:pt modelId="{6434D1D2-0EDB-4251-A865-B1EA589B6546}">
      <dgm:prSet phldrT="[Text]"/>
      <dgm:spPr/>
      <dgm:t>
        <a:bodyPr/>
        <a:lstStyle/>
        <a:p>
          <a:r>
            <a:rPr lang="en-US" dirty="0" smtClean="0"/>
            <a:t>08</a:t>
          </a:r>
          <a:endParaRPr lang="en-US" dirty="0"/>
        </a:p>
      </dgm:t>
    </dgm:pt>
    <dgm:pt modelId="{67F07417-B957-4043-8E4D-E7E686C126E1}" type="parTrans" cxnId="{74912872-5C61-4F80-BC80-5693D9447D9B}">
      <dgm:prSet/>
      <dgm:spPr/>
      <dgm:t>
        <a:bodyPr/>
        <a:lstStyle/>
        <a:p>
          <a:endParaRPr lang="en-US" dirty="0"/>
        </a:p>
      </dgm:t>
    </dgm:pt>
    <dgm:pt modelId="{E9D815E7-7456-43C9-9B87-BD33A2E3C618}" type="sibTrans" cxnId="{74912872-5C61-4F80-BC80-5693D9447D9B}">
      <dgm:prSet/>
      <dgm:spPr/>
      <dgm:t>
        <a:bodyPr/>
        <a:lstStyle/>
        <a:p>
          <a:endParaRPr lang="en-US" dirty="0"/>
        </a:p>
      </dgm:t>
    </dgm:pt>
    <dgm:pt modelId="{F660304B-D6C1-494A-916A-01739903BA79}">
      <dgm:prSet phldrT="[Text]">
        <dgm:style>
          <a:lnRef idx="2">
            <a:schemeClr val="accent1"/>
          </a:lnRef>
          <a:fillRef idx="1">
            <a:schemeClr val="lt1"/>
          </a:fillRef>
          <a:effectRef idx="0">
            <a:schemeClr val="accent1"/>
          </a:effectRef>
          <a:fontRef idx="minor">
            <a:schemeClr val="dk1"/>
          </a:fontRef>
        </dgm:style>
      </dgm:prSet>
      <dgm:spPr>
        <a:ln>
          <a:solidFill>
            <a:srgbClr val="585FCB"/>
          </a:solidFill>
        </a:ln>
      </dgm:spPr>
      <dgm:t>
        <a:bodyPr/>
        <a:lstStyle/>
        <a:p>
          <a:r>
            <a:rPr lang="en-US" dirty="0" smtClean="0">
              <a:hlinkClick xmlns:r="http://schemas.openxmlformats.org/officeDocument/2006/relationships" r:id="rId1" action="ppaction://hlinksldjump"/>
            </a:rPr>
            <a:t>Contact US</a:t>
          </a:r>
          <a:endParaRPr lang="en-US" dirty="0"/>
        </a:p>
      </dgm:t>
    </dgm:pt>
    <dgm:pt modelId="{603BBCF7-F61B-4324-AE23-9B71B2387B4D}" type="parTrans" cxnId="{8F6CE30F-821B-49CC-A7BE-29E12D11C090}">
      <dgm:prSet/>
      <dgm:spPr/>
      <dgm:t>
        <a:bodyPr/>
        <a:lstStyle/>
        <a:p>
          <a:endParaRPr lang="en-US" dirty="0"/>
        </a:p>
      </dgm:t>
    </dgm:pt>
    <dgm:pt modelId="{2955713F-BE09-4E41-8827-3A81E3515363}" type="sibTrans" cxnId="{8F6CE30F-821B-49CC-A7BE-29E12D11C090}">
      <dgm:prSet/>
      <dgm:spPr/>
      <dgm:t>
        <a:bodyPr/>
        <a:lstStyle/>
        <a:p>
          <a:endParaRPr lang="en-US" dirty="0"/>
        </a:p>
      </dgm:t>
    </dgm:pt>
    <dgm:pt modelId="{42498069-8872-4AFF-87B7-7FF966366D03}">
      <dgm:prSet phldrT="[Text]"/>
      <dgm:spPr/>
      <dgm:t>
        <a:bodyPr/>
        <a:lstStyle/>
        <a:p>
          <a:r>
            <a:rPr lang="en-US" dirty="0" smtClean="0"/>
            <a:t>09</a:t>
          </a:r>
          <a:endParaRPr lang="en-US" dirty="0"/>
        </a:p>
      </dgm:t>
    </dgm:pt>
    <dgm:pt modelId="{9116ACF5-9344-4A31-B184-D0249A6946F1}" type="parTrans" cxnId="{B7C002D1-963F-4B15-A9CF-D771A264F32B}">
      <dgm:prSet/>
      <dgm:spPr/>
      <dgm:t>
        <a:bodyPr/>
        <a:lstStyle/>
        <a:p>
          <a:endParaRPr lang="en-US" dirty="0"/>
        </a:p>
      </dgm:t>
    </dgm:pt>
    <dgm:pt modelId="{7900C731-5717-4685-9754-AFD5FC99D634}" type="sibTrans" cxnId="{B7C002D1-963F-4B15-A9CF-D771A264F32B}">
      <dgm:prSet/>
      <dgm:spPr/>
      <dgm:t>
        <a:bodyPr/>
        <a:lstStyle/>
        <a:p>
          <a:endParaRPr lang="en-US" dirty="0"/>
        </a:p>
      </dgm:t>
    </dgm:pt>
    <dgm:pt modelId="{8F0197E0-2772-49A1-9A4A-422BAD1EE015}">
      <dgm:prSet phldrT="[Text]">
        <dgm:style>
          <a:lnRef idx="2">
            <a:schemeClr val="accent1"/>
          </a:lnRef>
          <a:fillRef idx="1">
            <a:schemeClr val="lt1"/>
          </a:fillRef>
          <a:effectRef idx="0">
            <a:schemeClr val="accent1"/>
          </a:effectRef>
          <a:fontRef idx="minor">
            <a:schemeClr val="dk1"/>
          </a:fontRef>
        </dgm:style>
      </dgm:prSet>
      <dgm:spPr>
        <a:ln>
          <a:solidFill>
            <a:srgbClr val="9A66CA"/>
          </a:solidFill>
        </a:ln>
      </dgm:spPr>
      <dgm:t>
        <a:bodyPr/>
        <a:lstStyle/>
        <a:p>
          <a:r>
            <a:rPr lang="en-US" dirty="0" smtClean="0"/>
            <a:t> </a:t>
          </a:r>
          <a:r>
            <a:rPr lang="en-US" dirty="0" smtClean="0">
              <a:hlinkClick xmlns:r="http://schemas.openxmlformats.org/officeDocument/2006/relationships" r:id="rId2" action="ppaction://hlinksldjump"/>
            </a:rPr>
            <a:t>Gallery</a:t>
          </a:r>
          <a:endParaRPr lang="en-US" dirty="0"/>
        </a:p>
      </dgm:t>
    </dgm:pt>
    <dgm:pt modelId="{8A2D9D3B-7C81-4D79-9C59-4DA717E9785F}" type="parTrans" cxnId="{62D213E0-26D0-41C8-9C0C-BCE733FFBB12}">
      <dgm:prSet/>
      <dgm:spPr/>
      <dgm:t>
        <a:bodyPr/>
        <a:lstStyle/>
        <a:p>
          <a:endParaRPr lang="en-US" dirty="0"/>
        </a:p>
      </dgm:t>
    </dgm:pt>
    <dgm:pt modelId="{F53FBA00-F445-44A8-93FB-03F95E5B314B}" type="sibTrans" cxnId="{62D213E0-26D0-41C8-9C0C-BCE733FFBB12}">
      <dgm:prSet/>
      <dgm:spPr/>
      <dgm:t>
        <a:bodyPr/>
        <a:lstStyle/>
        <a:p>
          <a:endParaRPr lang="en-US" dirty="0"/>
        </a:p>
      </dgm:t>
    </dgm:pt>
    <dgm:pt modelId="{72F316AE-1CBF-475F-981D-E655031B3E7B}">
      <dgm:prSet>
        <dgm:style>
          <a:lnRef idx="2">
            <a:schemeClr val="accent1"/>
          </a:lnRef>
          <a:fillRef idx="1">
            <a:schemeClr val="lt1"/>
          </a:fillRef>
          <a:effectRef idx="0">
            <a:schemeClr val="accent1"/>
          </a:effectRef>
          <a:fontRef idx="minor">
            <a:schemeClr val="dk1"/>
          </a:fontRef>
        </dgm:style>
      </dgm:prSet>
      <dgm:spPr>
        <a:ln>
          <a:solidFill>
            <a:srgbClr val="4A9CCC"/>
          </a:solidFill>
        </a:ln>
      </dgm:spPr>
      <dgm:t>
        <a:bodyPr/>
        <a:lstStyle/>
        <a:p>
          <a:r>
            <a:rPr lang="en-US" b="0" i="0" dirty="0" smtClean="0">
              <a:hlinkClick xmlns:r="http://schemas.openxmlformats.org/officeDocument/2006/relationships" r:id="rId3" action="ppaction://hlinksldjump"/>
            </a:rPr>
            <a:t>Board Of Trustees</a:t>
          </a:r>
          <a:endParaRPr lang="en-US" dirty="0"/>
        </a:p>
      </dgm:t>
    </dgm:pt>
    <dgm:pt modelId="{8BB758A9-32B7-4A08-B638-39AB37F289F7}" type="parTrans" cxnId="{80310963-FC06-4855-B9D9-70AECAEB8DD6}">
      <dgm:prSet/>
      <dgm:spPr/>
      <dgm:t>
        <a:bodyPr/>
        <a:lstStyle/>
        <a:p>
          <a:endParaRPr lang="en-US" dirty="0"/>
        </a:p>
      </dgm:t>
    </dgm:pt>
    <dgm:pt modelId="{35CBC91C-B3A5-41C1-B82B-1B363CEAD2D7}" type="sibTrans" cxnId="{80310963-FC06-4855-B9D9-70AECAEB8DD6}">
      <dgm:prSet/>
      <dgm:spPr/>
      <dgm:t>
        <a:bodyPr/>
        <a:lstStyle/>
        <a:p>
          <a:endParaRPr lang="en-US" dirty="0"/>
        </a:p>
      </dgm:t>
    </dgm:pt>
    <dgm:pt modelId="{059CB10E-FE28-48B5-A17A-5C4456AFCABA}" type="pres">
      <dgm:prSet presAssocID="{F6B053B5-97A5-4EF8-86AA-E1F6FBC62769}" presName="Name0" presStyleCnt="0">
        <dgm:presLayoutVars>
          <dgm:dir/>
          <dgm:animLvl val="lvl"/>
          <dgm:resizeHandles/>
        </dgm:presLayoutVars>
      </dgm:prSet>
      <dgm:spPr/>
      <dgm:t>
        <a:bodyPr/>
        <a:lstStyle/>
        <a:p>
          <a:endParaRPr lang="en-US"/>
        </a:p>
      </dgm:t>
    </dgm:pt>
    <dgm:pt modelId="{07BD51C7-4739-4261-B34D-D2AE90494712}" type="pres">
      <dgm:prSet presAssocID="{E096CB5C-0CFF-4519-A891-56D4AF742D94}" presName="linNode" presStyleCnt="0"/>
      <dgm:spPr/>
    </dgm:pt>
    <dgm:pt modelId="{C7870AA8-745C-4910-8C5C-9F27CFF6ECDF}" type="pres">
      <dgm:prSet presAssocID="{E096CB5C-0CFF-4519-A891-56D4AF742D94}" presName="parentShp" presStyleLbl="node1" presStyleIdx="0" presStyleCnt="3" custScaleX="40710" custLinFactNeighborX="-9392" custLinFactNeighborY="71">
        <dgm:presLayoutVars>
          <dgm:bulletEnabled val="1"/>
        </dgm:presLayoutVars>
      </dgm:prSet>
      <dgm:spPr/>
      <dgm:t>
        <a:bodyPr/>
        <a:lstStyle/>
        <a:p>
          <a:endParaRPr lang="en-US"/>
        </a:p>
      </dgm:t>
    </dgm:pt>
    <dgm:pt modelId="{D700862B-7478-43DA-A5F7-3877E1448261}" type="pres">
      <dgm:prSet presAssocID="{E096CB5C-0CFF-4519-A891-56D4AF742D94}" presName="childShp" presStyleLbl="bgAccFollowNode1" presStyleIdx="0" presStyleCnt="3" custScaleX="120742" custLinFactNeighborX="-23005">
        <dgm:presLayoutVars>
          <dgm:bulletEnabled val="1"/>
        </dgm:presLayoutVars>
      </dgm:prSet>
      <dgm:spPr/>
      <dgm:t>
        <a:bodyPr/>
        <a:lstStyle/>
        <a:p>
          <a:endParaRPr lang="en-US"/>
        </a:p>
      </dgm:t>
    </dgm:pt>
    <dgm:pt modelId="{22025758-C619-4BB1-A3AA-6833EC6BBA08}" type="pres">
      <dgm:prSet presAssocID="{D1E5D560-6CEA-43B4-92A1-B93A711E1254}" presName="spacing" presStyleCnt="0"/>
      <dgm:spPr/>
    </dgm:pt>
    <dgm:pt modelId="{51BBBB10-E921-4884-AEC2-5C48E0EFF526}" type="pres">
      <dgm:prSet presAssocID="{6434D1D2-0EDB-4251-A865-B1EA589B6546}" presName="linNode" presStyleCnt="0"/>
      <dgm:spPr/>
    </dgm:pt>
    <dgm:pt modelId="{420E5722-94BC-4F02-9571-62D13ACBA459}" type="pres">
      <dgm:prSet presAssocID="{6434D1D2-0EDB-4251-A865-B1EA589B6546}" presName="parentShp" presStyleLbl="node1" presStyleIdx="1" presStyleCnt="3" custScaleX="40347" custLinFactNeighborX="-9458" custLinFactNeighborY="2423">
        <dgm:presLayoutVars>
          <dgm:bulletEnabled val="1"/>
        </dgm:presLayoutVars>
      </dgm:prSet>
      <dgm:spPr/>
      <dgm:t>
        <a:bodyPr/>
        <a:lstStyle/>
        <a:p>
          <a:endParaRPr lang="en-US"/>
        </a:p>
      </dgm:t>
    </dgm:pt>
    <dgm:pt modelId="{3B3494F6-0714-405A-A546-C6C8602FC391}" type="pres">
      <dgm:prSet presAssocID="{6434D1D2-0EDB-4251-A865-B1EA589B6546}" presName="childShp" presStyleLbl="bgAccFollowNode1" presStyleIdx="1" presStyleCnt="3" custScaleX="120852" custLinFactNeighborX="-23436" custLinFactNeighborY="2352">
        <dgm:presLayoutVars>
          <dgm:bulletEnabled val="1"/>
        </dgm:presLayoutVars>
      </dgm:prSet>
      <dgm:spPr/>
      <dgm:t>
        <a:bodyPr/>
        <a:lstStyle/>
        <a:p>
          <a:endParaRPr lang="en-US"/>
        </a:p>
      </dgm:t>
    </dgm:pt>
    <dgm:pt modelId="{CE5A9DF8-5CD4-4123-A4D2-BC86CABEBD7B}" type="pres">
      <dgm:prSet presAssocID="{E9D815E7-7456-43C9-9B87-BD33A2E3C618}" presName="spacing" presStyleCnt="0"/>
      <dgm:spPr/>
    </dgm:pt>
    <dgm:pt modelId="{FBC7AE82-F9C5-4F22-828E-466E0A638E60}" type="pres">
      <dgm:prSet presAssocID="{42498069-8872-4AFF-87B7-7FF966366D03}" presName="linNode" presStyleCnt="0"/>
      <dgm:spPr/>
    </dgm:pt>
    <dgm:pt modelId="{3A1EE5E4-211E-4F3D-9ED7-27180065DA36}" type="pres">
      <dgm:prSet presAssocID="{42498069-8872-4AFF-87B7-7FF966366D03}" presName="parentShp" presStyleLbl="node1" presStyleIdx="2" presStyleCnt="3" custScaleX="40348" custScaleY="97507" custLinFactNeighborX="-20839" custLinFactNeighborY="6732">
        <dgm:presLayoutVars>
          <dgm:bulletEnabled val="1"/>
        </dgm:presLayoutVars>
      </dgm:prSet>
      <dgm:spPr/>
      <dgm:t>
        <a:bodyPr/>
        <a:lstStyle/>
        <a:p>
          <a:endParaRPr lang="en-US"/>
        </a:p>
      </dgm:t>
    </dgm:pt>
    <dgm:pt modelId="{E1E6E694-8705-4537-997B-27153582EAD4}" type="pres">
      <dgm:prSet presAssocID="{42498069-8872-4AFF-87B7-7FF966366D03}" presName="childShp" presStyleLbl="bgAccFollowNode1" presStyleIdx="2" presStyleCnt="3" custScaleX="123365" custLinFactNeighborX="-25077" custLinFactNeighborY="2210">
        <dgm:presLayoutVars>
          <dgm:bulletEnabled val="1"/>
        </dgm:presLayoutVars>
      </dgm:prSet>
      <dgm:spPr/>
      <dgm:t>
        <a:bodyPr/>
        <a:lstStyle/>
        <a:p>
          <a:endParaRPr lang="en-US"/>
        </a:p>
      </dgm:t>
    </dgm:pt>
  </dgm:ptLst>
  <dgm:cxnLst>
    <dgm:cxn modelId="{E8E50F24-0AA2-4083-B147-813CE9685819}" type="presOf" srcId="{F6B053B5-97A5-4EF8-86AA-E1F6FBC62769}" destId="{059CB10E-FE28-48B5-A17A-5C4456AFCABA}" srcOrd="0" destOrd="0" presId="urn:microsoft.com/office/officeart/2005/8/layout/vList6"/>
    <dgm:cxn modelId="{DA05BBC8-C094-41FB-A7BC-7A94FB583CB7}" type="presOf" srcId="{F660304B-D6C1-494A-916A-01739903BA79}" destId="{3B3494F6-0714-405A-A546-C6C8602FC391}" srcOrd="0" destOrd="0" presId="urn:microsoft.com/office/officeart/2005/8/layout/vList6"/>
    <dgm:cxn modelId="{D262D7EA-D748-46FA-A981-28FA1D21D9D1}" type="presOf" srcId="{6434D1D2-0EDB-4251-A865-B1EA589B6546}" destId="{420E5722-94BC-4F02-9571-62D13ACBA459}" srcOrd="0" destOrd="0" presId="urn:microsoft.com/office/officeart/2005/8/layout/vList6"/>
    <dgm:cxn modelId="{3373DC4E-945C-4B96-81C1-6DF1A370A661}" type="presOf" srcId="{8F0197E0-2772-49A1-9A4A-422BAD1EE015}" destId="{E1E6E694-8705-4537-997B-27153582EAD4}" srcOrd="0" destOrd="0" presId="urn:microsoft.com/office/officeart/2005/8/layout/vList6"/>
    <dgm:cxn modelId="{74912872-5C61-4F80-BC80-5693D9447D9B}" srcId="{F6B053B5-97A5-4EF8-86AA-E1F6FBC62769}" destId="{6434D1D2-0EDB-4251-A865-B1EA589B6546}" srcOrd="1" destOrd="0" parTransId="{67F07417-B957-4043-8E4D-E7E686C126E1}" sibTransId="{E9D815E7-7456-43C9-9B87-BD33A2E3C618}"/>
    <dgm:cxn modelId="{E84AD377-74CF-4546-B18C-E9061890B8F1}" type="presOf" srcId="{E096CB5C-0CFF-4519-A891-56D4AF742D94}" destId="{C7870AA8-745C-4910-8C5C-9F27CFF6ECDF}" srcOrd="0" destOrd="0" presId="urn:microsoft.com/office/officeart/2005/8/layout/vList6"/>
    <dgm:cxn modelId="{80310963-FC06-4855-B9D9-70AECAEB8DD6}" srcId="{E096CB5C-0CFF-4519-A891-56D4AF742D94}" destId="{72F316AE-1CBF-475F-981D-E655031B3E7B}" srcOrd="0" destOrd="0" parTransId="{8BB758A9-32B7-4A08-B638-39AB37F289F7}" sibTransId="{35CBC91C-B3A5-41C1-B82B-1B363CEAD2D7}"/>
    <dgm:cxn modelId="{A184941F-C60E-40CB-90FE-1F189EC682DC}" type="presOf" srcId="{42498069-8872-4AFF-87B7-7FF966366D03}" destId="{3A1EE5E4-211E-4F3D-9ED7-27180065DA36}" srcOrd="0" destOrd="0" presId="urn:microsoft.com/office/officeart/2005/8/layout/vList6"/>
    <dgm:cxn modelId="{CED8215B-F193-490D-92C6-3B20C942A2CF}" srcId="{F6B053B5-97A5-4EF8-86AA-E1F6FBC62769}" destId="{E096CB5C-0CFF-4519-A891-56D4AF742D94}" srcOrd="0" destOrd="0" parTransId="{BE4E9CEC-5349-4D6C-BF02-5631330860D2}" sibTransId="{D1E5D560-6CEA-43B4-92A1-B93A711E1254}"/>
    <dgm:cxn modelId="{8F6CE30F-821B-49CC-A7BE-29E12D11C090}" srcId="{6434D1D2-0EDB-4251-A865-B1EA589B6546}" destId="{F660304B-D6C1-494A-916A-01739903BA79}" srcOrd="0" destOrd="0" parTransId="{603BBCF7-F61B-4324-AE23-9B71B2387B4D}" sibTransId="{2955713F-BE09-4E41-8827-3A81E3515363}"/>
    <dgm:cxn modelId="{8F85AB55-83C2-4701-9B0F-767E978EC6BC}" type="presOf" srcId="{72F316AE-1CBF-475F-981D-E655031B3E7B}" destId="{D700862B-7478-43DA-A5F7-3877E1448261}" srcOrd="0" destOrd="0" presId="urn:microsoft.com/office/officeart/2005/8/layout/vList6"/>
    <dgm:cxn modelId="{B7C002D1-963F-4B15-A9CF-D771A264F32B}" srcId="{F6B053B5-97A5-4EF8-86AA-E1F6FBC62769}" destId="{42498069-8872-4AFF-87B7-7FF966366D03}" srcOrd="2" destOrd="0" parTransId="{9116ACF5-9344-4A31-B184-D0249A6946F1}" sibTransId="{7900C731-5717-4685-9754-AFD5FC99D634}"/>
    <dgm:cxn modelId="{62D213E0-26D0-41C8-9C0C-BCE733FFBB12}" srcId="{42498069-8872-4AFF-87B7-7FF966366D03}" destId="{8F0197E0-2772-49A1-9A4A-422BAD1EE015}" srcOrd="0" destOrd="0" parTransId="{8A2D9D3B-7C81-4D79-9C59-4DA717E9785F}" sibTransId="{F53FBA00-F445-44A8-93FB-03F95E5B314B}"/>
    <dgm:cxn modelId="{1C5C3161-D4C7-493C-A04E-067E322469B1}" type="presParOf" srcId="{059CB10E-FE28-48B5-A17A-5C4456AFCABA}" destId="{07BD51C7-4739-4261-B34D-D2AE90494712}" srcOrd="0" destOrd="0" presId="urn:microsoft.com/office/officeart/2005/8/layout/vList6"/>
    <dgm:cxn modelId="{D27CFFA8-11D5-4D8C-93E2-AE26A3228BD3}" type="presParOf" srcId="{07BD51C7-4739-4261-B34D-D2AE90494712}" destId="{C7870AA8-745C-4910-8C5C-9F27CFF6ECDF}" srcOrd="0" destOrd="0" presId="urn:microsoft.com/office/officeart/2005/8/layout/vList6"/>
    <dgm:cxn modelId="{84243960-D984-40F4-B1F3-454FAFCD5820}" type="presParOf" srcId="{07BD51C7-4739-4261-B34D-D2AE90494712}" destId="{D700862B-7478-43DA-A5F7-3877E1448261}" srcOrd="1" destOrd="0" presId="urn:microsoft.com/office/officeart/2005/8/layout/vList6"/>
    <dgm:cxn modelId="{8728BEA9-7D16-4AE8-AF77-9DE880FE90B7}" type="presParOf" srcId="{059CB10E-FE28-48B5-A17A-5C4456AFCABA}" destId="{22025758-C619-4BB1-A3AA-6833EC6BBA08}" srcOrd="1" destOrd="0" presId="urn:microsoft.com/office/officeart/2005/8/layout/vList6"/>
    <dgm:cxn modelId="{D776F629-5BA1-42BC-9E7D-058C64600EFC}" type="presParOf" srcId="{059CB10E-FE28-48B5-A17A-5C4456AFCABA}" destId="{51BBBB10-E921-4884-AEC2-5C48E0EFF526}" srcOrd="2" destOrd="0" presId="urn:microsoft.com/office/officeart/2005/8/layout/vList6"/>
    <dgm:cxn modelId="{5FFC68C1-0B92-49B9-8F8B-F66A2EA93657}" type="presParOf" srcId="{51BBBB10-E921-4884-AEC2-5C48E0EFF526}" destId="{420E5722-94BC-4F02-9571-62D13ACBA459}" srcOrd="0" destOrd="0" presId="urn:microsoft.com/office/officeart/2005/8/layout/vList6"/>
    <dgm:cxn modelId="{8B85CD54-C69D-4578-8C50-5DB737B5455F}" type="presParOf" srcId="{51BBBB10-E921-4884-AEC2-5C48E0EFF526}" destId="{3B3494F6-0714-405A-A546-C6C8602FC391}" srcOrd="1" destOrd="0" presId="urn:microsoft.com/office/officeart/2005/8/layout/vList6"/>
    <dgm:cxn modelId="{5ACEAAD9-50D8-4F9A-A3BC-147078ABF2F9}" type="presParOf" srcId="{059CB10E-FE28-48B5-A17A-5C4456AFCABA}" destId="{CE5A9DF8-5CD4-4123-A4D2-BC86CABEBD7B}" srcOrd="3" destOrd="0" presId="urn:microsoft.com/office/officeart/2005/8/layout/vList6"/>
    <dgm:cxn modelId="{93809270-9B90-44D5-BBFB-D45D8807CCDD}" type="presParOf" srcId="{059CB10E-FE28-48B5-A17A-5C4456AFCABA}" destId="{FBC7AE82-F9C5-4F22-828E-466E0A638E60}" srcOrd="4" destOrd="0" presId="urn:microsoft.com/office/officeart/2005/8/layout/vList6"/>
    <dgm:cxn modelId="{C6F5AE2D-9461-4AF1-B19D-A8B3B16CACB5}" type="presParOf" srcId="{FBC7AE82-F9C5-4F22-828E-466E0A638E60}" destId="{3A1EE5E4-211E-4F3D-9ED7-27180065DA36}" srcOrd="0" destOrd="0" presId="urn:microsoft.com/office/officeart/2005/8/layout/vList6"/>
    <dgm:cxn modelId="{5DA50335-C140-4FB6-A56C-7AC788EBB9CD}" type="presParOf" srcId="{FBC7AE82-F9C5-4F22-828E-466E0A638E60}" destId="{E1E6E694-8705-4537-997B-27153582EAD4}" srcOrd="1" destOrd="0" presId="urn:microsoft.com/office/officeart/2005/8/layout/vList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2ED2A7-E812-49DD-A093-6FE00CBCFB12}" type="doc">
      <dgm:prSet loTypeId="urn:microsoft.com/office/officeart/2005/8/layout/hList7" loCatId="list" qsTypeId="urn:microsoft.com/office/officeart/2005/8/quickstyle/simple1" qsCatId="simple" csTypeId="urn:microsoft.com/office/officeart/2005/8/colors/accent1_2" csCatId="accent1" phldr="1"/>
      <dgm:spPr/>
    </dgm:pt>
    <dgm:pt modelId="{5E2BBB44-1A3F-44E7-8B69-80AA07BDA018}">
      <dgm:prSet phldrT="[Text]"/>
      <dgm:spPr/>
      <dgm:t>
        <a:bodyPr/>
        <a:lstStyle/>
        <a:p>
          <a:r>
            <a:rPr lang="en-US" dirty="0">
              <a:solidFill>
                <a:srgbClr val="FFFF00"/>
              </a:solidFill>
            </a:rPr>
            <a:t>Model Polytechnic Institute</a:t>
          </a:r>
        </a:p>
      </dgm:t>
    </dgm:pt>
    <dgm:pt modelId="{B8D20B21-44FC-42C2-842A-32C33C8EB526}" type="parTrans" cxnId="{A2B8309D-82BF-44E2-AEF2-FF6DA021B0B1}">
      <dgm:prSet/>
      <dgm:spPr/>
      <dgm:t>
        <a:bodyPr/>
        <a:lstStyle/>
        <a:p>
          <a:endParaRPr lang="en-US"/>
        </a:p>
      </dgm:t>
    </dgm:pt>
    <dgm:pt modelId="{5A3ACB3B-105D-4058-B93D-12DF1C6DA162}" type="sibTrans" cxnId="{A2B8309D-82BF-44E2-AEF2-FF6DA021B0B1}">
      <dgm:prSet/>
      <dgm:spPr/>
      <dgm:t>
        <a:bodyPr/>
        <a:lstStyle/>
        <a:p>
          <a:endParaRPr lang="en-US"/>
        </a:p>
      </dgm:t>
    </dgm:pt>
    <dgm:pt modelId="{C5B12E70-5C24-4848-8950-F3EC22EC50D0}" type="pres">
      <dgm:prSet presAssocID="{0B2ED2A7-E812-49DD-A093-6FE00CBCFB12}" presName="Name0" presStyleCnt="0">
        <dgm:presLayoutVars>
          <dgm:dir/>
          <dgm:resizeHandles val="exact"/>
        </dgm:presLayoutVars>
      </dgm:prSet>
      <dgm:spPr/>
    </dgm:pt>
    <dgm:pt modelId="{F0737E93-451C-40CB-A682-9223822A29A2}" type="pres">
      <dgm:prSet presAssocID="{0B2ED2A7-E812-49DD-A093-6FE00CBCFB12}" presName="fgShape" presStyleLbl="fgShp" presStyleIdx="0" presStyleCnt="1"/>
      <dgm:spPr>
        <a:solidFill>
          <a:schemeClr val="accent1"/>
        </a:solidFill>
      </dgm:spPr>
    </dgm:pt>
    <dgm:pt modelId="{03CAA515-BDB9-4B28-BDF9-A738294403BA}" type="pres">
      <dgm:prSet presAssocID="{0B2ED2A7-E812-49DD-A093-6FE00CBCFB12}" presName="linComp" presStyleCnt="0"/>
      <dgm:spPr/>
    </dgm:pt>
    <dgm:pt modelId="{6CCB2A64-DB32-415D-9F3D-DA9E677EA893}" type="pres">
      <dgm:prSet presAssocID="{5E2BBB44-1A3F-44E7-8B69-80AA07BDA018}" presName="compNode" presStyleCnt="0"/>
      <dgm:spPr/>
    </dgm:pt>
    <dgm:pt modelId="{99263125-65D3-4C8D-8BAD-1F9B503DDF44}" type="pres">
      <dgm:prSet presAssocID="{5E2BBB44-1A3F-44E7-8B69-80AA07BDA018}" presName="bkgdShape" presStyleLbl="node1" presStyleIdx="0" presStyleCnt="1" custLinFactNeighborX="-275"/>
      <dgm:spPr/>
      <dgm:t>
        <a:bodyPr/>
        <a:lstStyle/>
        <a:p>
          <a:endParaRPr lang="en-US"/>
        </a:p>
      </dgm:t>
    </dgm:pt>
    <dgm:pt modelId="{6E859D08-2D6C-4E74-86D6-EEFF3AD9E968}" type="pres">
      <dgm:prSet presAssocID="{5E2BBB44-1A3F-44E7-8B69-80AA07BDA018}" presName="nodeTx" presStyleLbl="node1" presStyleIdx="0" presStyleCnt="1">
        <dgm:presLayoutVars>
          <dgm:bulletEnabled val="1"/>
        </dgm:presLayoutVars>
      </dgm:prSet>
      <dgm:spPr/>
      <dgm:t>
        <a:bodyPr/>
        <a:lstStyle/>
        <a:p>
          <a:endParaRPr lang="en-US"/>
        </a:p>
      </dgm:t>
    </dgm:pt>
    <dgm:pt modelId="{796E2E8E-219A-4955-87A6-3FCEC715499E}" type="pres">
      <dgm:prSet presAssocID="{5E2BBB44-1A3F-44E7-8B69-80AA07BDA018}" presName="invisiNode" presStyleLbl="node1" presStyleIdx="0" presStyleCnt="1"/>
      <dgm:spPr/>
    </dgm:pt>
    <dgm:pt modelId="{CF7725EC-35C1-43B4-81E4-B0D61250CDBE}" type="pres">
      <dgm:prSet presAssocID="{5E2BBB44-1A3F-44E7-8B69-80AA07BDA018}" presName="imagNode" presStyleLbl="fgImgPlace1" presStyleIdx="0" presStyleCnt="1" custLinFactNeighborX="8458" custLinFactNeighborY="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 r="-6000"/>
          </a:stretch>
        </a:blipFill>
      </dgm:spPr>
    </dgm:pt>
  </dgm:ptLst>
  <dgm:cxnLst>
    <dgm:cxn modelId="{80AE0FEA-711C-4DFE-928A-3F6A56129B44}" type="presOf" srcId="{5E2BBB44-1A3F-44E7-8B69-80AA07BDA018}" destId="{6E859D08-2D6C-4E74-86D6-EEFF3AD9E968}" srcOrd="1" destOrd="0" presId="urn:microsoft.com/office/officeart/2005/8/layout/hList7"/>
    <dgm:cxn modelId="{ADAE96E0-3178-4FD4-93CC-689E329C6A9E}" type="presOf" srcId="{5E2BBB44-1A3F-44E7-8B69-80AA07BDA018}" destId="{99263125-65D3-4C8D-8BAD-1F9B503DDF44}" srcOrd="0" destOrd="0" presId="urn:microsoft.com/office/officeart/2005/8/layout/hList7"/>
    <dgm:cxn modelId="{A2B8309D-82BF-44E2-AEF2-FF6DA021B0B1}" srcId="{0B2ED2A7-E812-49DD-A093-6FE00CBCFB12}" destId="{5E2BBB44-1A3F-44E7-8B69-80AA07BDA018}" srcOrd="0" destOrd="0" parTransId="{B8D20B21-44FC-42C2-842A-32C33C8EB526}" sibTransId="{5A3ACB3B-105D-4058-B93D-12DF1C6DA162}"/>
    <dgm:cxn modelId="{88228B63-DBFB-478B-A122-80746CA74CAB}" type="presOf" srcId="{0B2ED2A7-E812-49DD-A093-6FE00CBCFB12}" destId="{C5B12E70-5C24-4848-8950-F3EC22EC50D0}" srcOrd="0" destOrd="0" presId="urn:microsoft.com/office/officeart/2005/8/layout/hList7"/>
    <dgm:cxn modelId="{ADE243B5-199C-49D0-B96D-D4E3F762BE6C}" type="presParOf" srcId="{C5B12E70-5C24-4848-8950-F3EC22EC50D0}" destId="{F0737E93-451C-40CB-A682-9223822A29A2}" srcOrd="0" destOrd="0" presId="urn:microsoft.com/office/officeart/2005/8/layout/hList7"/>
    <dgm:cxn modelId="{855D547D-FDBD-4C63-952A-68F34250484F}" type="presParOf" srcId="{C5B12E70-5C24-4848-8950-F3EC22EC50D0}" destId="{03CAA515-BDB9-4B28-BDF9-A738294403BA}" srcOrd="1" destOrd="0" presId="urn:microsoft.com/office/officeart/2005/8/layout/hList7"/>
    <dgm:cxn modelId="{99938150-9375-42E4-AE55-EBB6589882E2}" type="presParOf" srcId="{03CAA515-BDB9-4B28-BDF9-A738294403BA}" destId="{6CCB2A64-DB32-415D-9F3D-DA9E677EA893}" srcOrd="0" destOrd="0" presId="urn:microsoft.com/office/officeart/2005/8/layout/hList7"/>
    <dgm:cxn modelId="{396258CE-9B62-4782-8EA4-B7851BA26200}" type="presParOf" srcId="{6CCB2A64-DB32-415D-9F3D-DA9E677EA893}" destId="{99263125-65D3-4C8D-8BAD-1F9B503DDF44}" srcOrd="0" destOrd="0" presId="urn:microsoft.com/office/officeart/2005/8/layout/hList7"/>
    <dgm:cxn modelId="{56CD94EC-E449-4427-A65C-3974DB333F11}" type="presParOf" srcId="{6CCB2A64-DB32-415D-9F3D-DA9E677EA893}" destId="{6E859D08-2D6C-4E74-86D6-EEFF3AD9E968}" srcOrd="1" destOrd="0" presId="urn:microsoft.com/office/officeart/2005/8/layout/hList7"/>
    <dgm:cxn modelId="{8175C66D-DF96-47DE-AA93-DD93E20E831E}" type="presParOf" srcId="{6CCB2A64-DB32-415D-9F3D-DA9E677EA893}" destId="{796E2E8E-219A-4955-87A6-3FCEC715499E}" srcOrd="2" destOrd="0" presId="urn:microsoft.com/office/officeart/2005/8/layout/hList7"/>
    <dgm:cxn modelId="{72709588-6EBC-42BB-A923-019E6456F6E8}" type="presParOf" srcId="{6CCB2A64-DB32-415D-9F3D-DA9E677EA893}" destId="{CF7725EC-35C1-43B4-81E4-B0D61250CDBE}"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4241DA-B992-447B-B1D5-7BD844B53356}" type="doc">
      <dgm:prSet loTypeId="urn:microsoft.com/office/officeart/2005/8/layout/hList7" loCatId="list" qsTypeId="urn:microsoft.com/office/officeart/2005/8/quickstyle/simple1" qsCatId="simple" csTypeId="urn:microsoft.com/office/officeart/2005/8/colors/accent1_2" csCatId="accent1" phldr="1"/>
      <dgm:spPr/>
    </dgm:pt>
    <dgm:pt modelId="{A1CF75F9-BB26-4636-ABF4-F82ECB080322}">
      <dgm:prSet phldrT="[Text]" custT="1"/>
      <dgm:spPr/>
      <dgm:t>
        <a:bodyPr/>
        <a:lstStyle/>
        <a:p>
          <a:pPr algn="ctr"/>
          <a:r>
            <a:rPr lang="en-US" sz="2000" b="1" i="0" dirty="0" smtClean="0">
              <a:solidFill>
                <a:schemeClr val="bg1"/>
              </a:solidFill>
            </a:rPr>
            <a:t>Chairman</a:t>
          </a:r>
        </a:p>
        <a:p>
          <a:pPr algn="ctr"/>
          <a:r>
            <a:rPr lang="en-US" sz="2000" b="1" i="0" dirty="0" smtClean="0"/>
            <a:t>Zahida Idris</a:t>
          </a:r>
        </a:p>
        <a:p>
          <a:pPr algn="ctr"/>
          <a:r>
            <a:rPr lang="en-US" sz="1800" b="0" i="0" dirty="0" smtClean="0"/>
            <a:t>Mo: 01716-000070</a:t>
          </a:r>
        </a:p>
        <a:p>
          <a:pPr algn="ctr"/>
          <a:r>
            <a:rPr lang="en-US" sz="1800" b="0" i="0" dirty="0" smtClean="0"/>
            <a:t>Email: info@mpibd.com</a:t>
          </a:r>
          <a:endParaRPr lang="en-US" sz="1800" dirty="0"/>
        </a:p>
      </dgm:t>
    </dgm:pt>
    <dgm:pt modelId="{16BEBBBA-6C2E-43EC-AD6F-91B2A0674565}" type="parTrans" cxnId="{D00E0F8A-285A-4F40-8CDE-5CAF8AEC5727}">
      <dgm:prSet/>
      <dgm:spPr/>
      <dgm:t>
        <a:bodyPr/>
        <a:lstStyle/>
        <a:p>
          <a:endParaRPr lang="en-US"/>
        </a:p>
      </dgm:t>
    </dgm:pt>
    <dgm:pt modelId="{51BF1ADF-50EA-4AB6-8103-BD8DEE0317DF}" type="sibTrans" cxnId="{D00E0F8A-285A-4F40-8CDE-5CAF8AEC5727}">
      <dgm:prSet/>
      <dgm:spPr/>
      <dgm:t>
        <a:bodyPr/>
        <a:lstStyle/>
        <a:p>
          <a:endParaRPr lang="en-US"/>
        </a:p>
      </dgm:t>
    </dgm:pt>
    <dgm:pt modelId="{46F6A8F8-6B19-4C50-BC65-BF774C594084}">
      <dgm:prSet phldrT="[Text]" custT="1"/>
      <dgm:spPr/>
      <dgm:t>
        <a:bodyPr/>
        <a:lstStyle/>
        <a:p>
          <a:r>
            <a:rPr lang="en-US" sz="2000" b="1" i="0" dirty="0" smtClean="0">
              <a:solidFill>
                <a:schemeClr val="bg1"/>
              </a:solidFill>
            </a:rPr>
            <a:t>Managing Director</a:t>
          </a:r>
          <a:endParaRPr lang="en-US" sz="2000" b="0" i="0" dirty="0" smtClean="0">
            <a:solidFill>
              <a:schemeClr val="bg1"/>
            </a:solidFill>
          </a:endParaRPr>
        </a:p>
        <a:p>
          <a:r>
            <a:rPr lang="en-US" sz="1800" b="1" i="0" dirty="0" smtClean="0"/>
            <a:t>Md. Arafat Idris</a:t>
          </a:r>
        </a:p>
        <a:p>
          <a:r>
            <a:rPr lang="en-US" sz="1800" b="0" i="0" dirty="0" smtClean="0"/>
            <a:t>Mo: 01711-855030</a:t>
          </a:r>
        </a:p>
        <a:p>
          <a:r>
            <a:rPr lang="en-US" sz="1800" b="0" i="0" dirty="0" smtClean="0"/>
            <a:t>Email: info@mpibd.com</a:t>
          </a:r>
          <a:endParaRPr lang="en-US" sz="1800" dirty="0"/>
        </a:p>
      </dgm:t>
    </dgm:pt>
    <dgm:pt modelId="{37465932-290F-4808-B61B-5AAE66AC0221}" type="parTrans" cxnId="{4AEAA9CF-408D-4EDB-9F3F-38E05161C34C}">
      <dgm:prSet/>
      <dgm:spPr/>
      <dgm:t>
        <a:bodyPr/>
        <a:lstStyle/>
        <a:p>
          <a:endParaRPr lang="en-US"/>
        </a:p>
      </dgm:t>
    </dgm:pt>
    <dgm:pt modelId="{B9DBB406-0548-4E95-A50F-BF432E1EE183}" type="sibTrans" cxnId="{4AEAA9CF-408D-4EDB-9F3F-38E05161C34C}">
      <dgm:prSet/>
      <dgm:spPr/>
      <dgm:t>
        <a:bodyPr/>
        <a:lstStyle/>
        <a:p>
          <a:endParaRPr lang="en-US"/>
        </a:p>
      </dgm:t>
    </dgm:pt>
    <dgm:pt modelId="{A9E4DC38-4B58-423A-8FB3-03AE1E8C7353}">
      <dgm:prSet phldrT="[Text]" custT="1"/>
      <dgm:spPr/>
      <dgm:t>
        <a:bodyPr/>
        <a:lstStyle/>
        <a:p>
          <a:r>
            <a:rPr lang="en-US" sz="2000" b="1" i="0" dirty="0" smtClean="0">
              <a:solidFill>
                <a:schemeClr val="bg1"/>
              </a:solidFill>
            </a:rPr>
            <a:t>Director</a:t>
          </a:r>
          <a:endParaRPr lang="en-US" sz="2000" b="0" i="0" dirty="0" smtClean="0">
            <a:solidFill>
              <a:schemeClr val="bg1"/>
            </a:solidFill>
          </a:endParaRPr>
        </a:p>
        <a:p>
          <a:r>
            <a:rPr lang="en-US" sz="1800" b="1" i="0" dirty="0" smtClean="0"/>
            <a:t>Skh. Md. Zahidul Islam</a:t>
          </a:r>
        </a:p>
        <a:p>
          <a:r>
            <a:rPr lang="en-US" sz="1800" b="0" i="0" dirty="0" smtClean="0"/>
            <a:t>Mo: 01711-242267</a:t>
          </a:r>
        </a:p>
        <a:p>
          <a:r>
            <a:rPr lang="en-US" sz="1800" b="0" i="0" dirty="0" smtClean="0"/>
            <a:t>Email: info@mpibd.com</a:t>
          </a:r>
          <a:endParaRPr lang="en-US" sz="1800" dirty="0"/>
        </a:p>
      </dgm:t>
    </dgm:pt>
    <dgm:pt modelId="{B2EE6FE0-51AC-41D3-A051-8550EA329F84}" type="parTrans" cxnId="{BACF868F-A400-45C4-A1C4-5C6E215E6525}">
      <dgm:prSet/>
      <dgm:spPr/>
      <dgm:t>
        <a:bodyPr/>
        <a:lstStyle/>
        <a:p>
          <a:endParaRPr lang="en-US"/>
        </a:p>
      </dgm:t>
    </dgm:pt>
    <dgm:pt modelId="{AD955892-46E2-4B1E-8414-27BA6291F737}" type="sibTrans" cxnId="{BACF868F-A400-45C4-A1C4-5C6E215E6525}">
      <dgm:prSet/>
      <dgm:spPr/>
      <dgm:t>
        <a:bodyPr/>
        <a:lstStyle/>
        <a:p>
          <a:endParaRPr lang="en-US"/>
        </a:p>
      </dgm:t>
    </dgm:pt>
    <dgm:pt modelId="{88BB401B-F6E1-47F2-8E5E-BF11ACB4E5DB}" type="pres">
      <dgm:prSet presAssocID="{C74241DA-B992-447B-B1D5-7BD844B53356}" presName="Name0" presStyleCnt="0">
        <dgm:presLayoutVars>
          <dgm:dir/>
          <dgm:resizeHandles val="exact"/>
        </dgm:presLayoutVars>
      </dgm:prSet>
      <dgm:spPr/>
    </dgm:pt>
    <dgm:pt modelId="{CE03D348-F06D-4680-BB82-C262CC9CE850}" type="pres">
      <dgm:prSet presAssocID="{C74241DA-B992-447B-B1D5-7BD844B53356}" presName="fgShape" presStyleLbl="fgShp" presStyleIdx="0" presStyleCnt="1"/>
      <dgm:spPr/>
    </dgm:pt>
    <dgm:pt modelId="{EB88FBBF-394F-498B-9441-76ACE66AE874}" type="pres">
      <dgm:prSet presAssocID="{C74241DA-B992-447B-B1D5-7BD844B53356}" presName="linComp" presStyleCnt="0"/>
      <dgm:spPr/>
    </dgm:pt>
    <dgm:pt modelId="{CA6502CA-C7D2-4590-9A6D-C87AA7DB7C74}" type="pres">
      <dgm:prSet presAssocID="{A1CF75F9-BB26-4636-ABF4-F82ECB080322}" presName="compNode" presStyleCnt="0"/>
      <dgm:spPr/>
    </dgm:pt>
    <dgm:pt modelId="{3B4D7C03-7D5A-478B-8DEC-DEAE9137939E}" type="pres">
      <dgm:prSet presAssocID="{A1CF75F9-BB26-4636-ABF4-F82ECB080322}" presName="bkgdShape" presStyleLbl="node1" presStyleIdx="0" presStyleCnt="3"/>
      <dgm:spPr/>
      <dgm:t>
        <a:bodyPr/>
        <a:lstStyle/>
        <a:p>
          <a:endParaRPr lang="en-US"/>
        </a:p>
      </dgm:t>
    </dgm:pt>
    <dgm:pt modelId="{157F6006-5350-4E99-B42F-7EE8612AA85A}" type="pres">
      <dgm:prSet presAssocID="{A1CF75F9-BB26-4636-ABF4-F82ECB080322}" presName="nodeTx" presStyleLbl="node1" presStyleIdx="0" presStyleCnt="3">
        <dgm:presLayoutVars>
          <dgm:bulletEnabled val="1"/>
        </dgm:presLayoutVars>
      </dgm:prSet>
      <dgm:spPr/>
      <dgm:t>
        <a:bodyPr/>
        <a:lstStyle/>
        <a:p>
          <a:endParaRPr lang="en-US"/>
        </a:p>
      </dgm:t>
    </dgm:pt>
    <dgm:pt modelId="{CFD0DCE4-2EE3-45D8-A9B7-F0C42124E99A}" type="pres">
      <dgm:prSet presAssocID="{A1CF75F9-BB26-4636-ABF4-F82ECB080322}" presName="invisiNode" presStyleLbl="node1" presStyleIdx="0" presStyleCnt="3"/>
      <dgm:spPr/>
    </dgm:pt>
    <dgm:pt modelId="{AB085EB1-BE8E-4C46-99A8-14F11686A083}" type="pres">
      <dgm:prSet presAssocID="{A1CF75F9-BB26-4636-ABF4-F82ECB080322}" presName="imagNode" presStyleLbl="fgImgPlace1" presStyleIdx="0" presStyleCnt="3" custLinFactNeighborX="2302" custLinFactNeighborY="1146"/>
      <dgm:spPr>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dgm:spPr>
    </dgm:pt>
    <dgm:pt modelId="{268D298D-4822-429C-AD05-074A56343F07}" type="pres">
      <dgm:prSet presAssocID="{51BF1ADF-50EA-4AB6-8103-BD8DEE0317DF}" presName="sibTrans" presStyleLbl="sibTrans2D1" presStyleIdx="0" presStyleCnt="0"/>
      <dgm:spPr/>
      <dgm:t>
        <a:bodyPr/>
        <a:lstStyle/>
        <a:p>
          <a:endParaRPr lang="en-US"/>
        </a:p>
      </dgm:t>
    </dgm:pt>
    <dgm:pt modelId="{6C3F21AF-37C9-40B1-BB6A-7BB5F8ABE943}" type="pres">
      <dgm:prSet presAssocID="{46F6A8F8-6B19-4C50-BC65-BF774C594084}" presName="compNode" presStyleCnt="0"/>
      <dgm:spPr/>
    </dgm:pt>
    <dgm:pt modelId="{1FA2234D-D95F-4927-8469-050A17E8B831}" type="pres">
      <dgm:prSet presAssocID="{46F6A8F8-6B19-4C50-BC65-BF774C594084}" presName="bkgdShape" presStyleLbl="node1" presStyleIdx="1" presStyleCnt="3"/>
      <dgm:spPr/>
      <dgm:t>
        <a:bodyPr/>
        <a:lstStyle/>
        <a:p>
          <a:endParaRPr lang="en-US"/>
        </a:p>
      </dgm:t>
    </dgm:pt>
    <dgm:pt modelId="{60A5DA41-0A5C-49B4-94D0-AABAF169FA20}" type="pres">
      <dgm:prSet presAssocID="{46F6A8F8-6B19-4C50-BC65-BF774C594084}" presName="nodeTx" presStyleLbl="node1" presStyleIdx="1" presStyleCnt="3">
        <dgm:presLayoutVars>
          <dgm:bulletEnabled val="1"/>
        </dgm:presLayoutVars>
      </dgm:prSet>
      <dgm:spPr/>
      <dgm:t>
        <a:bodyPr/>
        <a:lstStyle/>
        <a:p>
          <a:endParaRPr lang="en-US"/>
        </a:p>
      </dgm:t>
    </dgm:pt>
    <dgm:pt modelId="{2EE2C0DB-A20F-4E67-AA8E-95233E4781B3}" type="pres">
      <dgm:prSet presAssocID="{46F6A8F8-6B19-4C50-BC65-BF774C594084}" presName="invisiNode" presStyleLbl="node1" presStyleIdx="1" presStyleCnt="3"/>
      <dgm:spPr/>
    </dgm:pt>
    <dgm:pt modelId="{93368AC7-FB16-472A-8FBA-F10DAD1CCB8E}" type="pres">
      <dgm:prSet presAssocID="{46F6A8F8-6B19-4C50-BC65-BF774C594084}" presName="imagNod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645C97A8-C0F0-46EE-9685-7E9485CFF070}" type="pres">
      <dgm:prSet presAssocID="{B9DBB406-0548-4E95-A50F-BF432E1EE183}" presName="sibTrans" presStyleLbl="sibTrans2D1" presStyleIdx="0" presStyleCnt="0"/>
      <dgm:spPr/>
      <dgm:t>
        <a:bodyPr/>
        <a:lstStyle/>
        <a:p>
          <a:endParaRPr lang="en-US"/>
        </a:p>
      </dgm:t>
    </dgm:pt>
    <dgm:pt modelId="{76D58D7F-F1A8-402D-B823-C648CB7B5966}" type="pres">
      <dgm:prSet presAssocID="{A9E4DC38-4B58-423A-8FB3-03AE1E8C7353}" presName="compNode" presStyleCnt="0"/>
      <dgm:spPr/>
    </dgm:pt>
    <dgm:pt modelId="{40169EC5-806A-4F53-9ACD-6EB50EB3187C}" type="pres">
      <dgm:prSet presAssocID="{A9E4DC38-4B58-423A-8FB3-03AE1E8C7353}" presName="bkgdShape" presStyleLbl="node1" presStyleIdx="2" presStyleCnt="3" custLinFactNeighborX="-579"/>
      <dgm:spPr/>
      <dgm:t>
        <a:bodyPr/>
        <a:lstStyle/>
        <a:p>
          <a:endParaRPr lang="en-US"/>
        </a:p>
      </dgm:t>
    </dgm:pt>
    <dgm:pt modelId="{AFB9A442-44B0-47A0-8C88-F47DC63103AE}" type="pres">
      <dgm:prSet presAssocID="{A9E4DC38-4B58-423A-8FB3-03AE1E8C7353}" presName="nodeTx" presStyleLbl="node1" presStyleIdx="2" presStyleCnt="3">
        <dgm:presLayoutVars>
          <dgm:bulletEnabled val="1"/>
        </dgm:presLayoutVars>
      </dgm:prSet>
      <dgm:spPr/>
      <dgm:t>
        <a:bodyPr/>
        <a:lstStyle/>
        <a:p>
          <a:endParaRPr lang="en-US"/>
        </a:p>
      </dgm:t>
    </dgm:pt>
    <dgm:pt modelId="{8ED0BD99-0825-426E-8DB3-5729DEA798FB}" type="pres">
      <dgm:prSet presAssocID="{A9E4DC38-4B58-423A-8FB3-03AE1E8C7353}" presName="invisiNode" presStyleLbl="node1" presStyleIdx="2" presStyleCnt="3"/>
      <dgm:spPr/>
    </dgm:pt>
    <dgm:pt modelId="{921125F0-ED18-49B7-ABD8-FB40DC36AAD4}" type="pres">
      <dgm:prSet presAssocID="{A9E4DC38-4B58-423A-8FB3-03AE1E8C7353}"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Lst>
  <dgm:cxnLst>
    <dgm:cxn modelId="{6BD7BE4E-46CC-451A-968E-5471223CEC7C}" type="presOf" srcId="{A1CF75F9-BB26-4636-ABF4-F82ECB080322}" destId="{157F6006-5350-4E99-B42F-7EE8612AA85A}" srcOrd="1" destOrd="0" presId="urn:microsoft.com/office/officeart/2005/8/layout/hList7"/>
    <dgm:cxn modelId="{D00E0F8A-285A-4F40-8CDE-5CAF8AEC5727}" srcId="{C74241DA-B992-447B-B1D5-7BD844B53356}" destId="{A1CF75F9-BB26-4636-ABF4-F82ECB080322}" srcOrd="0" destOrd="0" parTransId="{16BEBBBA-6C2E-43EC-AD6F-91B2A0674565}" sibTransId="{51BF1ADF-50EA-4AB6-8103-BD8DEE0317DF}"/>
    <dgm:cxn modelId="{3B73FB85-CFBA-41D8-81E5-60E66CB87024}" type="presOf" srcId="{51BF1ADF-50EA-4AB6-8103-BD8DEE0317DF}" destId="{268D298D-4822-429C-AD05-074A56343F07}" srcOrd="0" destOrd="0" presId="urn:microsoft.com/office/officeart/2005/8/layout/hList7"/>
    <dgm:cxn modelId="{01CA22DE-E829-40CC-AED9-10E536CB58B7}" type="presOf" srcId="{A9E4DC38-4B58-423A-8FB3-03AE1E8C7353}" destId="{AFB9A442-44B0-47A0-8C88-F47DC63103AE}" srcOrd="1" destOrd="0" presId="urn:microsoft.com/office/officeart/2005/8/layout/hList7"/>
    <dgm:cxn modelId="{71987AF9-A3C8-41E6-917D-11462144929A}" type="presOf" srcId="{46F6A8F8-6B19-4C50-BC65-BF774C594084}" destId="{60A5DA41-0A5C-49B4-94D0-AABAF169FA20}" srcOrd="1" destOrd="0" presId="urn:microsoft.com/office/officeart/2005/8/layout/hList7"/>
    <dgm:cxn modelId="{A9CD8F94-C062-4041-854B-5DC052B5F424}" type="presOf" srcId="{A1CF75F9-BB26-4636-ABF4-F82ECB080322}" destId="{3B4D7C03-7D5A-478B-8DEC-DEAE9137939E}" srcOrd="0" destOrd="0" presId="urn:microsoft.com/office/officeart/2005/8/layout/hList7"/>
    <dgm:cxn modelId="{0E5D775C-92D6-4909-A448-61B44679C4D9}" type="presOf" srcId="{46F6A8F8-6B19-4C50-BC65-BF774C594084}" destId="{1FA2234D-D95F-4927-8469-050A17E8B831}" srcOrd="0" destOrd="0" presId="urn:microsoft.com/office/officeart/2005/8/layout/hList7"/>
    <dgm:cxn modelId="{BACF868F-A400-45C4-A1C4-5C6E215E6525}" srcId="{C74241DA-B992-447B-B1D5-7BD844B53356}" destId="{A9E4DC38-4B58-423A-8FB3-03AE1E8C7353}" srcOrd="2" destOrd="0" parTransId="{B2EE6FE0-51AC-41D3-A051-8550EA329F84}" sibTransId="{AD955892-46E2-4B1E-8414-27BA6291F737}"/>
    <dgm:cxn modelId="{0EC646B6-E27A-45F1-AE78-DB583D7A251C}" type="presOf" srcId="{B9DBB406-0548-4E95-A50F-BF432E1EE183}" destId="{645C97A8-C0F0-46EE-9685-7E9485CFF070}" srcOrd="0" destOrd="0" presId="urn:microsoft.com/office/officeart/2005/8/layout/hList7"/>
    <dgm:cxn modelId="{86B79576-BB3B-4B5A-8D30-78A1E3ADA626}" type="presOf" srcId="{C74241DA-B992-447B-B1D5-7BD844B53356}" destId="{88BB401B-F6E1-47F2-8E5E-BF11ACB4E5DB}" srcOrd="0" destOrd="0" presId="urn:microsoft.com/office/officeart/2005/8/layout/hList7"/>
    <dgm:cxn modelId="{D328D63E-686A-4617-8539-C28DD569A626}" type="presOf" srcId="{A9E4DC38-4B58-423A-8FB3-03AE1E8C7353}" destId="{40169EC5-806A-4F53-9ACD-6EB50EB3187C}" srcOrd="0" destOrd="0" presId="urn:microsoft.com/office/officeart/2005/8/layout/hList7"/>
    <dgm:cxn modelId="{4AEAA9CF-408D-4EDB-9F3F-38E05161C34C}" srcId="{C74241DA-B992-447B-B1D5-7BD844B53356}" destId="{46F6A8F8-6B19-4C50-BC65-BF774C594084}" srcOrd="1" destOrd="0" parTransId="{37465932-290F-4808-B61B-5AAE66AC0221}" sibTransId="{B9DBB406-0548-4E95-A50F-BF432E1EE183}"/>
    <dgm:cxn modelId="{A7A18EAE-B842-4A4D-9EC5-F8937B6D4AEC}" type="presParOf" srcId="{88BB401B-F6E1-47F2-8E5E-BF11ACB4E5DB}" destId="{CE03D348-F06D-4680-BB82-C262CC9CE850}" srcOrd="0" destOrd="0" presId="urn:microsoft.com/office/officeart/2005/8/layout/hList7"/>
    <dgm:cxn modelId="{A877CA55-50A1-456D-8201-F9869D9881E4}" type="presParOf" srcId="{88BB401B-F6E1-47F2-8E5E-BF11ACB4E5DB}" destId="{EB88FBBF-394F-498B-9441-76ACE66AE874}" srcOrd="1" destOrd="0" presId="urn:microsoft.com/office/officeart/2005/8/layout/hList7"/>
    <dgm:cxn modelId="{61336370-BC7C-468D-BFDB-7BEF7DAE19F7}" type="presParOf" srcId="{EB88FBBF-394F-498B-9441-76ACE66AE874}" destId="{CA6502CA-C7D2-4590-9A6D-C87AA7DB7C74}" srcOrd="0" destOrd="0" presId="urn:microsoft.com/office/officeart/2005/8/layout/hList7"/>
    <dgm:cxn modelId="{FCB875F9-8AF3-4876-8587-35DBA5F19832}" type="presParOf" srcId="{CA6502CA-C7D2-4590-9A6D-C87AA7DB7C74}" destId="{3B4D7C03-7D5A-478B-8DEC-DEAE9137939E}" srcOrd="0" destOrd="0" presId="urn:microsoft.com/office/officeart/2005/8/layout/hList7"/>
    <dgm:cxn modelId="{A576DD95-FA49-4253-90DD-E038A5AE64EC}" type="presParOf" srcId="{CA6502CA-C7D2-4590-9A6D-C87AA7DB7C74}" destId="{157F6006-5350-4E99-B42F-7EE8612AA85A}" srcOrd="1" destOrd="0" presId="urn:microsoft.com/office/officeart/2005/8/layout/hList7"/>
    <dgm:cxn modelId="{3AB7DC50-394D-4636-8CEF-31336FE47934}" type="presParOf" srcId="{CA6502CA-C7D2-4590-9A6D-C87AA7DB7C74}" destId="{CFD0DCE4-2EE3-45D8-A9B7-F0C42124E99A}" srcOrd="2" destOrd="0" presId="urn:microsoft.com/office/officeart/2005/8/layout/hList7"/>
    <dgm:cxn modelId="{7E5D2C93-B899-4FF5-980A-7D55F125BCB5}" type="presParOf" srcId="{CA6502CA-C7D2-4590-9A6D-C87AA7DB7C74}" destId="{AB085EB1-BE8E-4C46-99A8-14F11686A083}" srcOrd="3" destOrd="0" presId="urn:microsoft.com/office/officeart/2005/8/layout/hList7"/>
    <dgm:cxn modelId="{8122535B-ED67-4707-8ABF-141047DB1E09}" type="presParOf" srcId="{EB88FBBF-394F-498B-9441-76ACE66AE874}" destId="{268D298D-4822-429C-AD05-074A56343F07}" srcOrd="1" destOrd="0" presId="urn:microsoft.com/office/officeart/2005/8/layout/hList7"/>
    <dgm:cxn modelId="{BB90912A-F973-466E-98A9-333A229961DF}" type="presParOf" srcId="{EB88FBBF-394F-498B-9441-76ACE66AE874}" destId="{6C3F21AF-37C9-40B1-BB6A-7BB5F8ABE943}" srcOrd="2" destOrd="0" presId="urn:microsoft.com/office/officeart/2005/8/layout/hList7"/>
    <dgm:cxn modelId="{75419049-5F46-412F-9527-0614D8762323}" type="presParOf" srcId="{6C3F21AF-37C9-40B1-BB6A-7BB5F8ABE943}" destId="{1FA2234D-D95F-4927-8469-050A17E8B831}" srcOrd="0" destOrd="0" presId="urn:microsoft.com/office/officeart/2005/8/layout/hList7"/>
    <dgm:cxn modelId="{3717AEE5-F134-4F2C-9655-83AEE6D6D424}" type="presParOf" srcId="{6C3F21AF-37C9-40B1-BB6A-7BB5F8ABE943}" destId="{60A5DA41-0A5C-49B4-94D0-AABAF169FA20}" srcOrd="1" destOrd="0" presId="urn:microsoft.com/office/officeart/2005/8/layout/hList7"/>
    <dgm:cxn modelId="{06FDAB68-9E8E-4812-85B3-9D4426A67D0D}" type="presParOf" srcId="{6C3F21AF-37C9-40B1-BB6A-7BB5F8ABE943}" destId="{2EE2C0DB-A20F-4E67-AA8E-95233E4781B3}" srcOrd="2" destOrd="0" presId="urn:microsoft.com/office/officeart/2005/8/layout/hList7"/>
    <dgm:cxn modelId="{C53CE207-21E0-48F6-ABE1-8258D2E7650F}" type="presParOf" srcId="{6C3F21AF-37C9-40B1-BB6A-7BB5F8ABE943}" destId="{93368AC7-FB16-472A-8FBA-F10DAD1CCB8E}" srcOrd="3" destOrd="0" presId="urn:microsoft.com/office/officeart/2005/8/layout/hList7"/>
    <dgm:cxn modelId="{CFA2FB24-5A53-448F-B92B-3C802680F03F}" type="presParOf" srcId="{EB88FBBF-394F-498B-9441-76ACE66AE874}" destId="{645C97A8-C0F0-46EE-9685-7E9485CFF070}" srcOrd="3" destOrd="0" presId="urn:microsoft.com/office/officeart/2005/8/layout/hList7"/>
    <dgm:cxn modelId="{CCA24FF7-27EA-4AA6-A61B-65A2199B9F6F}" type="presParOf" srcId="{EB88FBBF-394F-498B-9441-76ACE66AE874}" destId="{76D58D7F-F1A8-402D-B823-C648CB7B5966}" srcOrd="4" destOrd="0" presId="urn:microsoft.com/office/officeart/2005/8/layout/hList7"/>
    <dgm:cxn modelId="{7B5A35EF-2AEF-48BE-8650-832694A073F1}" type="presParOf" srcId="{76D58D7F-F1A8-402D-B823-C648CB7B5966}" destId="{40169EC5-806A-4F53-9ACD-6EB50EB3187C}" srcOrd="0" destOrd="0" presId="urn:microsoft.com/office/officeart/2005/8/layout/hList7"/>
    <dgm:cxn modelId="{A3B8FF4C-C0FB-4758-864A-DD64D931593C}" type="presParOf" srcId="{76D58D7F-F1A8-402D-B823-C648CB7B5966}" destId="{AFB9A442-44B0-47A0-8C88-F47DC63103AE}" srcOrd="1" destOrd="0" presId="urn:microsoft.com/office/officeart/2005/8/layout/hList7"/>
    <dgm:cxn modelId="{19BA8723-C94B-4572-8F08-47B4B7C4CCCE}" type="presParOf" srcId="{76D58D7F-F1A8-402D-B823-C648CB7B5966}" destId="{8ED0BD99-0825-426E-8DB3-5729DEA798FB}" srcOrd="2" destOrd="0" presId="urn:microsoft.com/office/officeart/2005/8/layout/hList7"/>
    <dgm:cxn modelId="{FE0BC544-B691-469B-97D6-2A511E4D10CB}" type="presParOf" srcId="{76D58D7F-F1A8-402D-B823-C648CB7B5966}" destId="{921125F0-ED18-49B7-ABD8-FB40DC36AAD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88E024-AD15-4499-A069-C6307BB30A9C}" type="doc">
      <dgm:prSet loTypeId="urn:microsoft.com/office/officeart/2005/8/layout/hList7" loCatId="process" qsTypeId="urn:microsoft.com/office/officeart/2005/8/quickstyle/simple1" qsCatId="simple" csTypeId="urn:microsoft.com/office/officeart/2005/8/colors/accent1_2" csCatId="accent1" phldr="1"/>
      <dgm:spPr/>
    </dgm:pt>
    <dgm:pt modelId="{A10B2CBA-722E-4547-8448-CB23417C8C6C}">
      <dgm:prSet phldrT="[Text]" custT="1"/>
      <dgm:spPr/>
      <dgm:t>
        <a:bodyPr/>
        <a:lstStyle/>
        <a:p>
          <a:r>
            <a:rPr lang="en-US" sz="2000" b="1" i="0" dirty="0" smtClean="0">
              <a:solidFill>
                <a:schemeClr val="bg1"/>
              </a:solidFill>
            </a:rPr>
            <a:t>Founder</a:t>
          </a:r>
          <a:endParaRPr lang="en-US" sz="2000" b="0" i="0" dirty="0" smtClean="0">
            <a:solidFill>
              <a:schemeClr val="bg1"/>
            </a:solidFill>
          </a:endParaRPr>
        </a:p>
        <a:p>
          <a:r>
            <a:rPr lang="en-US" sz="1800" b="1" i="0" dirty="0" smtClean="0">
              <a:solidFill>
                <a:schemeClr val="tx1"/>
              </a:solidFill>
            </a:rPr>
            <a:t>Idris Ali</a:t>
          </a:r>
        </a:p>
        <a:p>
          <a:r>
            <a:rPr lang="en-US" sz="1800" b="0" i="0" dirty="0" smtClean="0"/>
            <a:t>Mo: 01716-000089</a:t>
          </a:r>
        </a:p>
        <a:p>
          <a:r>
            <a:rPr lang="en-US" sz="1800" b="0" i="0" dirty="0" smtClean="0"/>
            <a:t>Email: info@mpibd.com</a:t>
          </a:r>
          <a:endParaRPr lang="en-US" sz="1800" dirty="0"/>
        </a:p>
      </dgm:t>
    </dgm:pt>
    <dgm:pt modelId="{97EFF200-CBE9-446B-880B-D83B460F370C}" type="parTrans" cxnId="{47884CE1-E8DA-4CB1-8244-EEBCC0AB01D7}">
      <dgm:prSet/>
      <dgm:spPr/>
      <dgm:t>
        <a:bodyPr/>
        <a:lstStyle/>
        <a:p>
          <a:endParaRPr lang="en-US"/>
        </a:p>
      </dgm:t>
    </dgm:pt>
    <dgm:pt modelId="{E5AF1ACE-DD70-4082-BD39-53041600A484}" type="sibTrans" cxnId="{47884CE1-E8DA-4CB1-8244-EEBCC0AB01D7}">
      <dgm:prSet/>
      <dgm:spPr/>
      <dgm:t>
        <a:bodyPr/>
        <a:lstStyle/>
        <a:p>
          <a:endParaRPr lang="en-US"/>
        </a:p>
      </dgm:t>
    </dgm:pt>
    <dgm:pt modelId="{17843784-888B-43B0-824E-24E7A22F1E44}" type="pres">
      <dgm:prSet presAssocID="{A088E024-AD15-4499-A069-C6307BB30A9C}" presName="Name0" presStyleCnt="0">
        <dgm:presLayoutVars>
          <dgm:dir/>
          <dgm:resizeHandles val="exact"/>
        </dgm:presLayoutVars>
      </dgm:prSet>
      <dgm:spPr/>
    </dgm:pt>
    <dgm:pt modelId="{53F088DC-0D1B-468A-B28D-5C627F302696}" type="pres">
      <dgm:prSet presAssocID="{A088E024-AD15-4499-A069-C6307BB30A9C}" presName="fgShape" presStyleLbl="fgShp" presStyleIdx="0" presStyleCnt="1"/>
      <dgm:spPr/>
    </dgm:pt>
    <dgm:pt modelId="{63DC5B2F-395A-427A-A44A-52DACCA95BC1}" type="pres">
      <dgm:prSet presAssocID="{A088E024-AD15-4499-A069-C6307BB30A9C}" presName="linComp" presStyleCnt="0"/>
      <dgm:spPr/>
    </dgm:pt>
    <dgm:pt modelId="{5E37B84A-69B9-4EE7-A661-073021FFC17A}" type="pres">
      <dgm:prSet presAssocID="{A10B2CBA-722E-4547-8448-CB23417C8C6C}" presName="compNode" presStyleCnt="0"/>
      <dgm:spPr/>
    </dgm:pt>
    <dgm:pt modelId="{F8F4F10A-C523-41E3-A68C-92F891C87964}" type="pres">
      <dgm:prSet presAssocID="{A10B2CBA-722E-4547-8448-CB23417C8C6C}" presName="bkgdShape" presStyleLbl="node1" presStyleIdx="0" presStyleCnt="1" custLinFactNeighborX="309"/>
      <dgm:spPr/>
      <dgm:t>
        <a:bodyPr/>
        <a:lstStyle/>
        <a:p>
          <a:endParaRPr lang="en-US"/>
        </a:p>
      </dgm:t>
    </dgm:pt>
    <dgm:pt modelId="{65BE655A-F6C4-45C5-8B41-2939F14C13BA}" type="pres">
      <dgm:prSet presAssocID="{A10B2CBA-722E-4547-8448-CB23417C8C6C}" presName="nodeTx" presStyleLbl="node1" presStyleIdx="0" presStyleCnt="1">
        <dgm:presLayoutVars>
          <dgm:bulletEnabled val="1"/>
        </dgm:presLayoutVars>
      </dgm:prSet>
      <dgm:spPr/>
      <dgm:t>
        <a:bodyPr/>
        <a:lstStyle/>
        <a:p>
          <a:endParaRPr lang="en-US"/>
        </a:p>
      </dgm:t>
    </dgm:pt>
    <dgm:pt modelId="{B40D585C-4935-4C10-9F8D-C01EE9D4BDDC}" type="pres">
      <dgm:prSet presAssocID="{A10B2CBA-722E-4547-8448-CB23417C8C6C}" presName="invisiNode" presStyleLbl="node1" presStyleIdx="0" presStyleCnt="1"/>
      <dgm:spPr/>
    </dgm:pt>
    <dgm:pt modelId="{CB3BF1DE-E5F7-4BC7-A0A6-DBB378C2E3F9}" type="pres">
      <dgm:prSet presAssocID="{A10B2CBA-722E-4547-8448-CB23417C8C6C}" presName="imagNode" presStyleLbl="fgImgPlace1" presStyleIdx="0" presStyleCnt="1" custLinFactNeighborX="-1716" custLinFactNeighborY="57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5000" b="-15000"/>
          </a:stretch>
        </a:blipFill>
      </dgm:spPr>
    </dgm:pt>
  </dgm:ptLst>
  <dgm:cxnLst>
    <dgm:cxn modelId="{5FE592EC-C5BA-49CF-BABE-A1535D39E803}" type="presOf" srcId="{A088E024-AD15-4499-A069-C6307BB30A9C}" destId="{17843784-888B-43B0-824E-24E7A22F1E44}" srcOrd="0" destOrd="0" presId="urn:microsoft.com/office/officeart/2005/8/layout/hList7"/>
    <dgm:cxn modelId="{599536B6-A6DD-4F96-A74D-F8A3D0F7CB2A}" type="presOf" srcId="{A10B2CBA-722E-4547-8448-CB23417C8C6C}" destId="{F8F4F10A-C523-41E3-A68C-92F891C87964}" srcOrd="0" destOrd="0" presId="urn:microsoft.com/office/officeart/2005/8/layout/hList7"/>
    <dgm:cxn modelId="{6B5B8EAE-E96E-4BCD-90A8-FDEFA98D7DD3}" type="presOf" srcId="{A10B2CBA-722E-4547-8448-CB23417C8C6C}" destId="{65BE655A-F6C4-45C5-8B41-2939F14C13BA}" srcOrd="1" destOrd="0" presId="urn:microsoft.com/office/officeart/2005/8/layout/hList7"/>
    <dgm:cxn modelId="{47884CE1-E8DA-4CB1-8244-EEBCC0AB01D7}" srcId="{A088E024-AD15-4499-A069-C6307BB30A9C}" destId="{A10B2CBA-722E-4547-8448-CB23417C8C6C}" srcOrd="0" destOrd="0" parTransId="{97EFF200-CBE9-446B-880B-D83B460F370C}" sibTransId="{E5AF1ACE-DD70-4082-BD39-53041600A484}"/>
    <dgm:cxn modelId="{AADCAC32-4928-42A3-A701-31E8C7C61C9C}" type="presParOf" srcId="{17843784-888B-43B0-824E-24E7A22F1E44}" destId="{53F088DC-0D1B-468A-B28D-5C627F302696}" srcOrd="0" destOrd="0" presId="urn:microsoft.com/office/officeart/2005/8/layout/hList7"/>
    <dgm:cxn modelId="{14463BCC-A17B-4914-8095-D51168E6F8BA}" type="presParOf" srcId="{17843784-888B-43B0-824E-24E7A22F1E44}" destId="{63DC5B2F-395A-427A-A44A-52DACCA95BC1}" srcOrd="1" destOrd="0" presId="urn:microsoft.com/office/officeart/2005/8/layout/hList7"/>
    <dgm:cxn modelId="{D1E574AB-AF8C-4112-B65E-698D27D737CA}" type="presParOf" srcId="{63DC5B2F-395A-427A-A44A-52DACCA95BC1}" destId="{5E37B84A-69B9-4EE7-A661-073021FFC17A}" srcOrd="0" destOrd="0" presId="urn:microsoft.com/office/officeart/2005/8/layout/hList7"/>
    <dgm:cxn modelId="{A88DEC6F-CF05-4F4D-AFEE-8A468696D142}" type="presParOf" srcId="{5E37B84A-69B9-4EE7-A661-073021FFC17A}" destId="{F8F4F10A-C523-41E3-A68C-92F891C87964}" srcOrd="0" destOrd="0" presId="urn:microsoft.com/office/officeart/2005/8/layout/hList7"/>
    <dgm:cxn modelId="{D115A949-E93F-4F0E-B823-40CA513BB753}" type="presParOf" srcId="{5E37B84A-69B9-4EE7-A661-073021FFC17A}" destId="{65BE655A-F6C4-45C5-8B41-2939F14C13BA}" srcOrd="1" destOrd="0" presId="urn:microsoft.com/office/officeart/2005/8/layout/hList7"/>
    <dgm:cxn modelId="{AC2FAA18-E88A-4F00-B0CD-E60E4F42601A}" type="presParOf" srcId="{5E37B84A-69B9-4EE7-A661-073021FFC17A}" destId="{B40D585C-4935-4C10-9F8D-C01EE9D4BDDC}" srcOrd="2" destOrd="0" presId="urn:microsoft.com/office/officeart/2005/8/layout/hList7"/>
    <dgm:cxn modelId="{D08905CC-D280-4E9D-B87F-B5BC7435277C}" type="presParOf" srcId="{5E37B84A-69B9-4EE7-A661-073021FFC17A}" destId="{CB3BF1DE-E5F7-4BC7-A0A6-DBB378C2E3F9}"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0862B-7478-43DA-A5F7-3877E1448261}">
      <dsp:nvSpPr>
        <dsp:cNvPr id="0" name=""/>
        <dsp:cNvSpPr/>
      </dsp:nvSpPr>
      <dsp:spPr>
        <a:xfrm>
          <a:off x="539513" y="18288"/>
          <a:ext cx="3143487" cy="400896"/>
        </a:xfrm>
        <a:prstGeom prst="rightArrow">
          <a:avLst>
            <a:gd name="adj1" fmla="val 75000"/>
            <a:gd name="adj2" fmla="val 50000"/>
          </a:avLst>
        </a:prstGeom>
        <a:solidFill>
          <a:schemeClr val="tx1"/>
        </a:solidFill>
        <a:ln w="15875" cap="rnd" cmpd="sng" algn="ctr">
          <a:solidFill>
            <a:srgbClr val="50BEA3"/>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hlinkClick xmlns:r="http://schemas.openxmlformats.org/officeDocument/2006/relationships" r:id="" action="ppaction://hlinksldjump"/>
            </a:rPr>
            <a:t>Home</a:t>
          </a:r>
          <a:endParaRPr lang="en-US" sz="1900" kern="1200" dirty="0"/>
        </a:p>
      </dsp:txBody>
      <dsp:txXfrm>
        <a:off x="539513" y="68400"/>
        <a:ext cx="2993151" cy="300672"/>
      </dsp:txXfrm>
    </dsp:sp>
    <dsp:sp modelId="{C7870AA8-745C-4910-8C5C-9F27CFF6ECDF}">
      <dsp:nvSpPr>
        <dsp:cNvPr id="0" name=""/>
        <dsp:cNvSpPr/>
      </dsp:nvSpPr>
      <dsp:spPr>
        <a:xfrm>
          <a:off x="0" y="9144"/>
          <a:ext cx="684190" cy="400896"/>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01</a:t>
          </a:r>
          <a:endParaRPr lang="en-US" sz="1900" kern="1200" dirty="0"/>
        </a:p>
      </dsp:txBody>
      <dsp:txXfrm>
        <a:off x="19570" y="28714"/>
        <a:ext cx="645050" cy="361756"/>
      </dsp:txXfrm>
    </dsp:sp>
    <dsp:sp modelId="{3B3494F6-0714-405A-A546-C6C8602FC391}">
      <dsp:nvSpPr>
        <dsp:cNvPr id="0" name=""/>
        <dsp:cNvSpPr/>
      </dsp:nvSpPr>
      <dsp:spPr>
        <a:xfrm>
          <a:off x="481763" y="457920"/>
          <a:ext cx="3201233" cy="400896"/>
        </a:xfrm>
        <a:prstGeom prst="rightArrow">
          <a:avLst>
            <a:gd name="adj1" fmla="val 75000"/>
            <a:gd name="adj2" fmla="val 50000"/>
          </a:avLst>
        </a:prstGeom>
        <a:solidFill>
          <a:schemeClr val="lt1"/>
        </a:solidFill>
        <a:ln w="15875" cap="rnd" cmpd="sng" algn="ctr">
          <a:solidFill>
            <a:srgbClr val="4A9CCC"/>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 </a:t>
          </a:r>
          <a:r>
            <a:rPr lang="en-US" sz="1900" kern="1200" dirty="0" smtClean="0">
              <a:hlinkClick xmlns:r="http://schemas.openxmlformats.org/officeDocument/2006/relationships" r:id="" action="ppaction://hlinksldjump"/>
            </a:rPr>
            <a:t>Profile</a:t>
          </a:r>
          <a:endParaRPr lang="en-US" sz="1900" kern="1200" dirty="0"/>
        </a:p>
      </dsp:txBody>
      <dsp:txXfrm>
        <a:off x="481763" y="508032"/>
        <a:ext cx="3050897" cy="300672"/>
      </dsp:txXfrm>
    </dsp:sp>
    <dsp:sp modelId="{420E5722-94BC-4F02-9571-62D13ACBA459}">
      <dsp:nvSpPr>
        <dsp:cNvPr id="0" name=""/>
        <dsp:cNvSpPr/>
      </dsp:nvSpPr>
      <dsp:spPr>
        <a:xfrm>
          <a:off x="0" y="468419"/>
          <a:ext cx="696217" cy="400896"/>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02</a:t>
          </a:r>
          <a:endParaRPr lang="en-US" sz="1900" kern="1200" dirty="0"/>
        </a:p>
      </dsp:txBody>
      <dsp:txXfrm>
        <a:off x="19570" y="487989"/>
        <a:ext cx="657077" cy="361756"/>
      </dsp:txXfrm>
    </dsp:sp>
    <dsp:sp modelId="{E1E6E694-8705-4537-997B-27153582EAD4}">
      <dsp:nvSpPr>
        <dsp:cNvPr id="0" name=""/>
        <dsp:cNvSpPr/>
      </dsp:nvSpPr>
      <dsp:spPr>
        <a:xfrm>
          <a:off x="494088" y="881972"/>
          <a:ext cx="3193132" cy="400896"/>
        </a:xfrm>
        <a:prstGeom prst="rightArrow">
          <a:avLst>
            <a:gd name="adj1" fmla="val 75000"/>
            <a:gd name="adj2" fmla="val 50000"/>
          </a:avLst>
        </a:prstGeom>
        <a:solidFill>
          <a:schemeClr val="lt1"/>
        </a:solidFill>
        <a:ln w="15875" cap="rnd" cmpd="sng" algn="ctr">
          <a:solidFill>
            <a:srgbClr val="9A66CA"/>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hlinkClick xmlns:r="http://schemas.openxmlformats.org/officeDocument/2006/relationships" r:id="" action="ppaction://hlinksldjump"/>
            </a:rPr>
            <a:t> Teachers</a:t>
          </a:r>
          <a:endParaRPr lang="en-US" sz="1900" kern="1200" dirty="0"/>
        </a:p>
      </dsp:txBody>
      <dsp:txXfrm>
        <a:off x="494088" y="932084"/>
        <a:ext cx="3042796" cy="300672"/>
      </dsp:txXfrm>
    </dsp:sp>
    <dsp:sp modelId="{3A1EE5E4-211E-4F3D-9ED7-27180065DA36}">
      <dsp:nvSpPr>
        <dsp:cNvPr id="0" name=""/>
        <dsp:cNvSpPr/>
      </dsp:nvSpPr>
      <dsp:spPr>
        <a:xfrm>
          <a:off x="0" y="891966"/>
          <a:ext cx="696234" cy="390902"/>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03</a:t>
          </a:r>
          <a:endParaRPr lang="en-US" sz="1900" kern="1200" dirty="0"/>
        </a:p>
      </dsp:txBody>
      <dsp:txXfrm>
        <a:off x="19082" y="911048"/>
        <a:ext cx="658070" cy="352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0862B-7478-43DA-A5F7-3877E1448261}">
      <dsp:nvSpPr>
        <dsp:cNvPr id="0" name=""/>
        <dsp:cNvSpPr/>
      </dsp:nvSpPr>
      <dsp:spPr>
        <a:xfrm>
          <a:off x="578265" y="0"/>
          <a:ext cx="3104739" cy="400896"/>
        </a:xfrm>
        <a:prstGeom prst="rightArrow">
          <a:avLst>
            <a:gd name="adj1" fmla="val 75000"/>
            <a:gd name="adj2" fmla="val 50000"/>
          </a:avLst>
        </a:prstGeom>
        <a:solidFill>
          <a:schemeClr val="lt1"/>
        </a:solidFill>
        <a:ln w="15875" cap="rnd" cmpd="sng" algn="ctr">
          <a:solidFill>
            <a:srgbClr val="C54F7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hlinkClick xmlns:r="http://schemas.openxmlformats.org/officeDocument/2006/relationships" r:id="" action="ppaction://hlinksldjump"/>
            </a:rPr>
            <a:t>Lab</a:t>
          </a:r>
          <a:endParaRPr lang="en-US" sz="1900" kern="1200" dirty="0"/>
        </a:p>
      </dsp:txBody>
      <dsp:txXfrm>
        <a:off x="578265" y="50112"/>
        <a:ext cx="2954403" cy="300672"/>
      </dsp:txXfrm>
    </dsp:sp>
    <dsp:sp modelId="{C7870AA8-745C-4910-8C5C-9F27CFF6ECDF}">
      <dsp:nvSpPr>
        <dsp:cNvPr id="0" name=""/>
        <dsp:cNvSpPr/>
      </dsp:nvSpPr>
      <dsp:spPr>
        <a:xfrm>
          <a:off x="0" y="9144"/>
          <a:ext cx="702481" cy="400896"/>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04</a:t>
          </a:r>
          <a:endParaRPr lang="en-US" sz="1900" kern="1200" dirty="0"/>
        </a:p>
      </dsp:txBody>
      <dsp:txXfrm>
        <a:off x="19570" y="28714"/>
        <a:ext cx="663341" cy="361756"/>
      </dsp:txXfrm>
    </dsp:sp>
    <dsp:sp modelId="{3B3494F6-0714-405A-A546-C6C8602FC391}">
      <dsp:nvSpPr>
        <dsp:cNvPr id="0" name=""/>
        <dsp:cNvSpPr/>
      </dsp:nvSpPr>
      <dsp:spPr>
        <a:xfrm>
          <a:off x="587312" y="450130"/>
          <a:ext cx="3099847" cy="400896"/>
        </a:xfrm>
        <a:prstGeom prst="rightArrow">
          <a:avLst>
            <a:gd name="adj1" fmla="val 75000"/>
            <a:gd name="adj2" fmla="val 50000"/>
          </a:avLst>
        </a:prstGeom>
        <a:solidFill>
          <a:schemeClr val="lt1"/>
        </a:solidFill>
        <a:ln w="15875" cap="rnd" cmpd="sng" algn="ctr">
          <a:solidFill>
            <a:srgbClr val="45BCD2"/>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hlinkClick xmlns:r="http://schemas.openxmlformats.org/officeDocument/2006/relationships" r:id="" action="ppaction://hlinksldjump"/>
            </a:rPr>
            <a:t>Result</a:t>
          </a:r>
          <a:endParaRPr lang="en-US" sz="1900" kern="1200" dirty="0"/>
        </a:p>
      </dsp:txBody>
      <dsp:txXfrm>
        <a:off x="587312" y="500242"/>
        <a:ext cx="2949511" cy="300672"/>
      </dsp:txXfrm>
    </dsp:sp>
    <dsp:sp modelId="{420E5722-94BC-4F02-9571-62D13ACBA459}">
      <dsp:nvSpPr>
        <dsp:cNvPr id="0" name=""/>
        <dsp:cNvSpPr/>
      </dsp:nvSpPr>
      <dsp:spPr>
        <a:xfrm>
          <a:off x="0" y="459275"/>
          <a:ext cx="696217" cy="400896"/>
        </a:xfrm>
        <a:prstGeom prst="roundRect">
          <a:avLst/>
        </a:prstGeom>
        <a:solidFill>
          <a:schemeClr val="accent5">
            <a:hueOff val="10398092"/>
            <a:satOff val="-284"/>
            <a:lumOff val="-156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05</a:t>
          </a:r>
          <a:endParaRPr lang="en-US" sz="1900" kern="1200" dirty="0"/>
        </a:p>
      </dsp:txBody>
      <dsp:txXfrm>
        <a:off x="19570" y="478845"/>
        <a:ext cx="657077" cy="361756"/>
      </dsp:txXfrm>
    </dsp:sp>
    <dsp:sp modelId="{E1E6E694-8705-4537-997B-27153582EAD4}">
      <dsp:nvSpPr>
        <dsp:cNvPr id="0" name=""/>
        <dsp:cNvSpPr/>
      </dsp:nvSpPr>
      <dsp:spPr>
        <a:xfrm>
          <a:off x="494088" y="881972"/>
          <a:ext cx="3193132" cy="400896"/>
        </a:xfrm>
        <a:prstGeom prst="rightArrow">
          <a:avLst>
            <a:gd name="adj1" fmla="val 75000"/>
            <a:gd name="adj2" fmla="val 50000"/>
          </a:avLst>
        </a:prstGeom>
        <a:solidFill>
          <a:schemeClr val="lt1"/>
        </a:solidFill>
        <a:ln w="15875" cap="rnd" cmpd="sng" algn="ctr">
          <a:solidFill>
            <a:srgbClr val="DE9C3C"/>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 </a:t>
          </a:r>
          <a:r>
            <a:rPr lang="en-US" sz="1900" kern="1200" dirty="0" smtClean="0">
              <a:hlinkClick xmlns:r="http://schemas.openxmlformats.org/officeDocument/2006/relationships" r:id="" action="ppaction://hlinksldjump"/>
            </a:rPr>
            <a:t>Academic</a:t>
          </a:r>
          <a:endParaRPr lang="en-US" sz="1900" kern="1200" dirty="0"/>
        </a:p>
      </dsp:txBody>
      <dsp:txXfrm>
        <a:off x="494088" y="932084"/>
        <a:ext cx="3042796" cy="300672"/>
      </dsp:txXfrm>
    </dsp:sp>
    <dsp:sp modelId="{3A1EE5E4-211E-4F3D-9ED7-27180065DA36}">
      <dsp:nvSpPr>
        <dsp:cNvPr id="0" name=""/>
        <dsp:cNvSpPr/>
      </dsp:nvSpPr>
      <dsp:spPr>
        <a:xfrm>
          <a:off x="0" y="891966"/>
          <a:ext cx="696234" cy="390902"/>
        </a:xfrm>
        <a:prstGeom prst="roundRect">
          <a:avLst/>
        </a:prstGeom>
        <a:solidFill>
          <a:schemeClr val="accent5">
            <a:hueOff val="20796183"/>
            <a:satOff val="-568"/>
            <a:lumOff val="-313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lvl="0" algn="ctr" defTabSz="844550">
            <a:lnSpc>
              <a:spcPct val="90000"/>
            </a:lnSpc>
            <a:spcBef>
              <a:spcPct val="0"/>
            </a:spcBef>
            <a:spcAft>
              <a:spcPct val="35000"/>
            </a:spcAft>
          </a:pPr>
          <a:r>
            <a:rPr lang="en-US" sz="1900" kern="1200" dirty="0" smtClean="0"/>
            <a:t>06</a:t>
          </a:r>
          <a:endParaRPr lang="en-US" sz="1900" kern="1200" dirty="0"/>
        </a:p>
      </dsp:txBody>
      <dsp:txXfrm>
        <a:off x="19082" y="911048"/>
        <a:ext cx="658070" cy="3527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0862B-7478-43DA-A5F7-3877E1448261}">
      <dsp:nvSpPr>
        <dsp:cNvPr id="0" name=""/>
        <dsp:cNvSpPr/>
      </dsp:nvSpPr>
      <dsp:spPr>
        <a:xfrm>
          <a:off x="548620" y="0"/>
          <a:ext cx="3125239" cy="417194"/>
        </a:xfrm>
        <a:prstGeom prst="rightArrow">
          <a:avLst>
            <a:gd name="adj1" fmla="val 75000"/>
            <a:gd name="adj2" fmla="val 50000"/>
          </a:avLst>
        </a:prstGeom>
        <a:solidFill>
          <a:schemeClr val="lt1"/>
        </a:solidFill>
        <a:ln w="15875" cap="rnd" cmpd="sng" algn="ctr">
          <a:solidFill>
            <a:srgbClr val="4A9CCC"/>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hlinkClick xmlns:r="http://schemas.openxmlformats.org/officeDocument/2006/relationships" r:id="" action="ppaction://hlinksldjump"/>
            </a:rPr>
            <a:t>Board Of Trustees</a:t>
          </a:r>
          <a:endParaRPr lang="en-US" sz="2000" kern="1200" dirty="0"/>
        </a:p>
      </dsp:txBody>
      <dsp:txXfrm>
        <a:off x="548620" y="52149"/>
        <a:ext cx="2968791" cy="312896"/>
      </dsp:txXfrm>
    </dsp:sp>
    <dsp:sp modelId="{C7870AA8-745C-4910-8C5C-9F27CFF6ECDF}">
      <dsp:nvSpPr>
        <dsp:cNvPr id="0" name=""/>
        <dsp:cNvSpPr/>
      </dsp:nvSpPr>
      <dsp:spPr>
        <a:xfrm>
          <a:off x="8" y="296"/>
          <a:ext cx="702481" cy="417194"/>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07</a:t>
          </a:r>
          <a:endParaRPr lang="en-US" sz="2000" kern="1200" dirty="0"/>
        </a:p>
      </dsp:txBody>
      <dsp:txXfrm>
        <a:off x="20374" y="20662"/>
        <a:ext cx="661749" cy="376462"/>
      </dsp:txXfrm>
    </dsp:sp>
    <dsp:sp modelId="{3B3494F6-0714-405A-A546-C6C8602FC391}">
      <dsp:nvSpPr>
        <dsp:cNvPr id="0" name=""/>
        <dsp:cNvSpPr/>
      </dsp:nvSpPr>
      <dsp:spPr>
        <a:xfrm>
          <a:off x="536627" y="468726"/>
          <a:ext cx="3128086" cy="417194"/>
        </a:xfrm>
        <a:prstGeom prst="rightArrow">
          <a:avLst>
            <a:gd name="adj1" fmla="val 75000"/>
            <a:gd name="adj2" fmla="val 50000"/>
          </a:avLst>
        </a:prstGeom>
        <a:solidFill>
          <a:schemeClr val="lt1"/>
        </a:solidFill>
        <a:ln w="15875" cap="rnd" cmpd="sng" algn="ctr">
          <a:solidFill>
            <a:srgbClr val="585FCB"/>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hlinkClick xmlns:r="http://schemas.openxmlformats.org/officeDocument/2006/relationships" r:id="" action="ppaction://hlinksldjump"/>
            </a:rPr>
            <a:t>Contact US</a:t>
          </a:r>
          <a:endParaRPr lang="en-US" sz="2000" kern="1200" dirty="0"/>
        </a:p>
      </dsp:txBody>
      <dsp:txXfrm>
        <a:off x="536627" y="520875"/>
        <a:ext cx="2971638" cy="312896"/>
      </dsp:txXfrm>
    </dsp:sp>
    <dsp:sp modelId="{420E5722-94BC-4F02-9571-62D13ACBA459}">
      <dsp:nvSpPr>
        <dsp:cNvPr id="0" name=""/>
        <dsp:cNvSpPr/>
      </dsp:nvSpPr>
      <dsp:spPr>
        <a:xfrm>
          <a:off x="8" y="469023"/>
          <a:ext cx="696217" cy="417194"/>
        </a:xfrm>
        <a:prstGeom prst="roundRect">
          <a:avLst/>
        </a:prstGeom>
        <a:solidFill>
          <a:schemeClr val="accent3">
            <a:hueOff val="-1267033"/>
            <a:satOff val="8160"/>
            <a:lumOff val="29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08</a:t>
          </a:r>
          <a:endParaRPr lang="en-US" sz="2000" kern="1200" dirty="0"/>
        </a:p>
      </dsp:txBody>
      <dsp:txXfrm>
        <a:off x="20374" y="489389"/>
        <a:ext cx="655485" cy="376462"/>
      </dsp:txXfrm>
    </dsp:sp>
    <dsp:sp modelId="{E1E6E694-8705-4537-997B-27153582EAD4}">
      <dsp:nvSpPr>
        <dsp:cNvPr id="0" name=""/>
        <dsp:cNvSpPr/>
      </dsp:nvSpPr>
      <dsp:spPr>
        <a:xfrm>
          <a:off x="475796" y="917829"/>
          <a:ext cx="3193132" cy="417194"/>
        </a:xfrm>
        <a:prstGeom prst="rightArrow">
          <a:avLst>
            <a:gd name="adj1" fmla="val 75000"/>
            <a:gd name="adj2" fmla="val 50000"/>
          </a:avLst>
        </a:prstGeom>
        <a:solidFill>
          <a:schemeClr val="lt1"/>
        </a:solidFill>
        <a:ln w="15875" cap="rnd" cmpd="sng" algn="ctr">
          <a:solidFill>
            <a:srgbClr val="9A66CA"/>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 </a:t>
          </a:r>
          <a:r>
            <a:rPr lang="en-US" sz="2000" kern="1200" dirty="0" smtClean="0">
              <a:hlinkClick xmlns:r="http://schemas.openxmlformats.org/officeDocument/2006/relationships" r:id="" action="ppaction://hlinksldjump"/>
            </a:rPr>
            <a:t>Gallery</a:t>
          </a:r>
          <a:endParaRPr lang="en-US" sz="2000" kern="1200" dirty="0"/>
        </a:p>
      </dsp:txBody>
      <dsp:txXfrm>
        <a:off x="475796" y="969978"/>
        <a:ext cx="3036684" cy="312896"/>
      </dsp:txXfrm>
    </dsp:sp>
    <dsp:sp modelId="{3A1EE5E4-211E-4F3D-9ED7-27180065DA36}">
      <dsp:nvSpPr>
        <dsp:cNvPr id="0" name=""/>
        <dsp:cNvSpPr/>
      </dsp:nvSpPr>
      <dsp:spPr>
        <a:xfrm>
          <a:off x="0" y="928229"/>
          <a:ext cx="696234" cy="406794"/>
        </a:xfrm>
        <a:prstGeom prst="roundRect">
          <a:avLst/>
        </a:prstGeom>
        <a:solidFill>
          <a:schemeClr val="accent3">
            <a:hueOff val="-2534067"/>
            <a:satOff val="16319"/>
            <a:lumOff val="58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09</a:t>
          </a:r>
          <a:endParaRPr lang="en-US" sz="2000" kern="1200" dirty="0"/>
        </a:p>
      </dsp:txBody>
      <dsp:txXfrm>
        <a:off x="19858" y="948087"/>
        <a:ext cx="656518" cy="367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63125-65D3-4C8D-8BAD-1F9B503DDF44}">
      <dsp:nvSpPr>
        <dsp:cNvPr id="0" name=""/>
        <dsp:cNvSpPr/>
      </dsp:nvSpPr>
      <dsp:spPr>
        <a:xfrm>
          <a:off x="0" y="0"/>
          <a:ext cx="3322303" cy="422812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a:solidFill>
                <a:srgbClr val="FFFF00"/>
              </a:solidFill>
            </a:rPr>
            <a:t>Model Polytechnic Institute</a:t>
          </a:r>
        </a:p>
      </dsp:txBody>
      <dsp:txXfrm>
        <a:off x="0" y="1691251"/>
        <a:ext cx="3322303" cy="1691251"/>
      </dsp:txXfrm>
    </dsp:sp>
    <dsp:sp modelId="{CF7725EC-35C1-43B4-81E4-B0D61250CDBE}">
      <dsp:nvSpPr>
        <dsp:cNvPr id="0" name=""/>
        <dsp:cNvSpPr/>
      </dsp:nvSpPr>
      <dsp:spPr>
        <a:xfrm>
          <a:off x="1076253" y="253687"/>
          <a:ext cx="1407966" cy="14079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000" r="-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737E93-451C-40CB-A682-9223822A29A2}">
      <dsp:nvSpPr>
        <dsp:cNvPr id="0" name=""/>
        <dsp:cNvSpPr/>
      </dsp:nvSpPr>
      <dsp:spPr>
        <a:xfrm>
          <a:off x="132892" y="3382503"/>
          <a:ext cx="3056518" cy="634219"/>
        </a:xfrm>
        <a:prstGeom prst="leftRightArrow">
          <a:avLst/>
        </a:prstGeom>
        <a:solidFill>
          <a:schemeClr val="accent1"/>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A1DBE-91BF-4B2B-B9B2-F1D5E762E2CC}" type="datetimeFigureOut">
              <a:rPr lang="en-US" smtClean="0"/>
              <a:t>10-Nov-21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D23F33-6C9F-4DF3-92CC-7EC1B1686B39}" type="slidenum">
              <a:rPr lang="en-US" smtClean="0"/>
              <a:t>‹#›</a:t>
            </a:fld>
            <a:endParaRPr lang="en-US"/>
          </a:p>
        </p:txBody>
      </p:sp>
    </p:spTree>
    <p:extLst>
      <p:ext uri="{BB962C8B-B14F-4D97-AF65-F5344CB8AC3E}">
        <p14:creationId xmlns:p14="http://schemas.microsoft.com/office/powerpoint/2010/main" val="2947518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D23F33-6C9F-4DF3-92CC-7EC1B1686B39}" type="slidenum">
              <a:rPr lang="en-US" smtClean="0"/>
              <a:t>7</a:t>
            </a:fld>
            <a:endParaRPr lang="en-US"/>
          </a:p>
        </p:txBody>
      </p:sp>
    </p:spTree>
    <p:extLst>
      <p:ext uri="{BB962C8B-B14F-4D97-AF65-F5344CB8AC3E}">
        <p14:creationId xmlns:p14="http://schemas.microsoft.com/office/powerpoint/2010/main" val="3260514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D23F33-6C9F-4DF3-92CC-7EC1B1686B39}" type="slidenum">
              <a:rPr lang="en-US" smtClean="0"/>
              <a:t>11</a:t>
            </a:fld>
            <a:endParaRPr lang="en-US"/>
          </a:p>
        </p:txBody>
      </p:sp>
    </p:spTree>
    <p:extLst>
      <p:ext uri="{BB962C8B-B14F-4D97-AF65-F5344CB8AC3E}">
        <p14:creationId xmlns:p14="http://schemas.microsoft.com/office/powerpoint/2010/main" val="151842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702DCE2-CB77-4973-9B1B-8558DE2DEE23}" type="datetime1">
              <a:rPr lang="en-US" smtClean="0"/>
              <a:t>10-Nov-21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18409211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4D2705-C943-4562-AA4E-99A06BDD2E33}" type="datetime1">
              <a:rPr lang="en-US" smtClean="0"/>
              <a:t>10-Nov-21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16053952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2DFE0406-BDD8-4479-B44F-FF3D5B45AE8C}" type="datetime1">
              <a:rPr lang="en-US" smtClean="0"/>
              <a:t>10-Nov-21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324988594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6CDF4B38-683C-4049-8AA8-40B76ED8C756}" type="datetime1">
              <a:rPr lang="en-US" smtClean="0"/>
              <a:t>10-Nov-21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20801835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EFB4C-B562-488B-81A3-05BFFD7A6C6C}" type="datetime1">
              <a:rPr lang="en-US" smtClean="0"/>
              <a:t>10-Nov-21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30066181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54D11E-432E-4434-8640-8C6435BFA2E3}" type="datetime1">
              <a:rPr lang="en-US" smtClean="0"/>
              <a:t>10-Nov-21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12682802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05B64A-A1FB-45AB-A8F1-FB619548F817}" type="datetime1">
              <a:rPr lang="en-US" smtClean="0"/>
              <a:t>10-Nov-21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31719074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0942EC-68FC-4B3F-B0B9-9B7D4CC24E28}" type="datetime1">
              <a:rPr lang="en-US" smtClean="0"/>
              <a:t>10-Nov-21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305071479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1AD786-14C2-46E1-9D97-00F729FE9D67}" type="datetime1">
              <a:rPr lang="en-US" smtClean="0"/>
              <a:t>10-Nov-21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8546133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2190E6-CB64-4D02-BE46-EED119F968CA}" type="datetime1">
              <a:rPr lang="en-US" smtClean="0"/>
              <a:t>10-Nov-21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4077109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65341A9-FD62-42D9-A4F6-D5290DF5A659}" type="datetime1">
              <a:rPr lang="en-US" smtClean="0"/>
              <a:t>10-Nov-21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19648837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3B16D-9CED-4C11-BBD0-269CC9543287}" type="datetime1">
              <a:rPr lang="en-US" smtClean="0"/>
              <a:t>10-Nov-21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18623305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6D18C0-9406-469A-8C6B-69E57BB78CF8}" type="datetime1">
              <a:rPr lang="en-US" smtClean="0"/>
              <a:t>10-Nov-21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21219155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2B6C812-60BD-4951-981E-976EF745A539}" type="datetime1">
              <a:rPr lang="en-US" smtClean="0"/>
              <a:t>10-Nov-21</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76D4D18-2F4B-48B6-B936-2513D5B93D67}" type="slidenum">
              <a:rPr lang="en-US" smtClean="0"/>
              <a:t>‹#›</a:t>
            </a:fld>
            <a:endParaRPr lang="en-US"/>
          </a:p>
        </p:txBody>
      </p:sp>
    </p:spTree>
    <p:extLst>
      <p:ext uri="{BB962C8B-B14F-4D97-AF65-F5344CB8AC3E}">
        <p14:creationId xmlns:p14="http://schemas.microsoft.com/office/powerpoint/2010/main" val="1358913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0CEE97F-3714-4631-8324-F8A61C9658C8}" type="datetime1">
              <a:rPr lang="en-US" smtClean="0"/>
              <a:t>10-Nov-21</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76D4D18-2F4B-48B6-B936-2513D5B93D67}" type="slidenum">
              <a:rPr lang="en-US" smtClean="0"/>
              <a:t>‹#›</a:t>
            </a:fld>
            <a:endParaRPr lang="en-US"/>
          </a:p>
        </p:txBody>
      </p:sp>
    </p:spTree>
    <p:extLst>
      <p:ext uri="{BB962C8B-B14F-4D97-AF65-F5344CB8AC3E}">
        <p14:creationId xmlns:p14="http://schemas.microsoft.com/office/powerpoint/2010/main" val="797851332"/>
      </p:ext>
    </p:extLst>
  </p:cSld>
  <p:clrMap bg1="dk1" tx1="lt1" bg2="dk2" tx2="lt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Lst>
  <mc:AlternateContent xmlns:mc="http://schemas.openxmlformats.org/markup-compatibility/2006" xmlns:p14="http://schemas.microsoft.com/office/powerpoint/2010/main">
    <mc:Choice Requires="p14">
      <p:transition spd="slow" p14:dur="1500">
        <p14:reveal/>
      </p:transition>
    </mc:Choice>
    <mc:Fallback xmlns="">
      <p:transition spd="slow" advTm="2000">
        <p:fade/>
      </p:transition>
    </mc:Fallback>
  </mc:AlternateContent>
  <p:timing>
    <p:tnLst>
      <p:par>
        <p:cTn id="1" dur="indefinite" restart="never" nodeType="tmRoot"/>
      </p:par>
    </p:tnLst>
  </p:timing>
  <p:hf sldNum="0" hdr="0" ftr="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jp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slide" Target="slide10.xml"/><Relationship Id="rId10" Type="http://schemas.openxmlformats.org/officeDocument/2006/relationships/image" Target="../media/image14.jpeg"/><Relationship Id="rId4" Type="http://schemas.openxmlformats.org/officeDocument/2006/relationships/slide" Target="slide2.xml"/><Relationship Id="rId9"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slide" Target="slide2.xml"/><Relationship Id="rId7" Type="http://schemas.openxmlformats.org/officeDocument/2006/relationships/image" Target="../media/image20.jpe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slide" Target="slide11.xml"/><Relationship Id="rId9" Type="http://schemas.openxmlformats.org/officeDocument/2006/relationships/image" Target="../media/image22.jpg"/></Relationships>
</file>

<file path=ppt/slides/_rels/slide1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slide" Target="slide2.xml"/><Relationship Id="rId7" Type="http://schemas.openxmlformats.org/officeDocument/2006/relationships/image" Target="../media/image27.jfif"/><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slide" Target="slide6.xml"/><Relationship Id="rId10" Type="http://schemas.openxmlformats.org/officeDocument/2006/relationships/image" Target="../media/image30.jfif"/><Relationship Id="rId4" Type="http://schemas.openxmlformats.org/officeDocument/2006/relationships/slide" Target="slide12.xml"/><Relationship Id="rId9" Type="http://schemas.openxmlformats.org/officeDocument/2006/relationships/image" Target="../media/image29.jpg"/></Relationships>
</file>

<file path=ppt/slides/_rels/slide14.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slide" Target="slide2.xml"/><Relationship Id="rId7" Type="http://schemas.openxmlformats.org/officeDocument/2006/relationships/image" Target="../media/image33.jfif"/><Relationship Id="rId2" Type="http://schemas.openxmlformats.org/officeDocument/2006/relationships/image" Target="../media/image31.jfif"/><Relationship Id="rId1" Type="http://schemas.openxmlformats.org/officeDocument/2006/relationships/slideLayout" Target="../slideLayouts/slideLayout2.xml"/><Relationship Id="rId6" Type="http://schemas.openxmlformats.org/officeDocument/2006/relationships/image" Target="../media/image32.jfif"/><Relationship Id="rId5" Type="http://schemas.openxmlformats.org/officeDocument/2006/relationships/slide" Target="slide6.xml"/><Relationship Id="rId10" Type="http://schemas.openxmlformats.org/officeDocument/2006/relationships/image" Target="../media/image36.jpeg"/><Relationship Id="rId4" Type="http://schemas.openxmlformats.org/officeDocument/2006/relationships/slide" Target="slide13.xml"/><Relationship Id="rId9" Type="http://schemas.openxmlformats.org/officeDocument/2006/relationships/image" Target="../media/image35.jpeg"/></Relationships>
</file>

<file path=ppt/slides/_rels/slide1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slide" Target="slide2.xml"/><Relationship Id="rId7" Type="http://schemas.openxmlformats.org/officeDocument/2006/relationships/image" Target="../media/image39.png"/><Relationship Id="rId2" Type="http://schemas.openxmlformats.org/officeDocument/2006/relationships/image" Target="../media/image37.jfif"/><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slide" Target="slide6.xml"/><Relationship Id="rId10" Type="http://schemas.openxmlformats.org/officeDocument/2006/relationships/image" Target="../media/image42.jpg"/><Relationship Id="rId4" Type="http://schemas.openxmlformats.org/officeDocument/2006/relationships/slide" Target="slide14.xml"/><Relationship Id="rId9"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slide" Target="slide2.xml"/><Relationship Id="rId7" Type="http://schemas.openxmlformats.org/officeDocument/2006/relationships/image" Target="../media/image45.jfif"/><Relationship Id="rId2" Type="http://schemas.openxmlformats.org/officeDocument/2006/relationships/image" Target="../media/image43.jfif"/><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slide" Target="slide6.xml"/><Relationship Id="rId10" Type="http://schemas.openxmlformats.org/officeDocument/2006/relationships/image" Target="../media/image48.jfif"/><Relationship Id="rId4" Type="http://schemas.openxmlformats.org/officeDocument/2006/relationships/slide" Target="slide15.xml"/><Relationship Id="rId9" Type="http://schemas.openxmlformats.org/officeDocument/2006/relationships/image" Target="../media/image47.jfif"/></Relationships>
</file>

<file path=ppt/slides/_rels/slide17.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slide" Target="slide2.xml"/><Relationship Id="rId7" Type="http://schemas.openxmlformats.org/officeDocument/2006/relationships/image" Target="../media/image51.jfif"/><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0.jfif"/><Relationship Id="rId5" Type="http://schemas.openxmlformats.org/officeDocument/2006/relationships/slide" Target="slide6.xml"/><Relationship Id="rId10" Type="http://schemas.openxmlformats.org/officeDocument/2006/relationships/image" Target="../media/image54.jpg"/><Relationship Id="rId4" Type="http://schemas.openxmlformats.org/officeDocument/2006/relationships/slide" Target="slide16.xml"/><Relationship Id="rId9" Type="http://schemas.openxmlformats.org/officeDocument/2006/relationships/image" Target="../media/image53.jpeg"/></Relationships>
</file>

<file path=ppt/slides/_rels/slide18.xml.rels><?xml version="1.0" encoding="UTF-8" standalone="yes"?>
<Relationships xmlns="http://schemas.openxmlformats.org/package/2006/relationships"><Relationship Id="rId8" Type="http://schemas.openxmlformats.org/officeDocument/2006/relationships/image" Target="../media/image58.jfif"/><Relationship Id="rId3" Type="http://schemas.openxmlformats.org/officeDocument/2006/relationships/slide" Target="slide2.xml"/><Relationship Id="rId7" Type="http://schemas.openxmlformats.org/officeDocument/2006/relationships/image" Target="../media/image57.jfif"/><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slide" Target="slide6.xml"/><Relationship Id="rId10" Type="http://schemas.openxmlformats.org/officeDocument/2006/relationships/image" Target="../media/image60.jpg"/><Relationship Id="rId4" Type="http://schemas.openxmlformats.org/officeDocument/2006/relationships/slide" Target="slide17.xml"/><Relationship Id="rId9" Type="http://schemas.openxmlformats.org/officeDocument/2006/relationships/image" Target="../media/image59.jp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 Target="slide2.xml"/><Relationship Id="rId7" Type="http://schemas.openxmlformats.org/officeDocument/2006/relationships/image" Target="../media/image63.jfif"/><Relationship Id="rId2" Type="http://schemas.openxmlformats.org/officeDocument/2006/relationships/image" Target="../media/image61.jp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slide" Target="slide6.xml"/><Relationship Id="rId10" Type="http://schemas.openxmlformats.org/officeDocument/2006/relationships/image" Target="../media/image66.jpeg"/><Relationship Id="rId4" Type="http://schemas.openxmlformats.org/officeDocument/2006/relationships/slide" Target="slide18.xml"/><Relationship Id="rId9" Type="http://schemas.openxmlformats.org/officeDocument/2006/relationships/image" Target="../media/image65.jp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slide" Target="slide2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slide" Target="slide2.xml"/><Relationship Id="rId7" Type="http://schemas.openxmlformats.org/officeDocument/2006/relationships/image" Target="../media/image69.jpg"/><Relationship Id="rId2" Type="http://schemas.openxmlformats.org/officeDocument/2006/relationships/image" Target="../media/image67.jpg"/><Relationship Id="rId1" Type="http://schemas.openxmlformats.org/officeDocument/2006/relationships/slideLayout" Target="../slideLayouts/slideLayout2.xml"/><Relationship Id="rId6" Type="http://schemas.openxmlformats.org/officeDocument/2006/relationships/image" Target="../media/image68.jfif"/><Relationship Id="rId11" Type="http://schemas.openxmlformats.org/officeDocument/2006/relationships/image" Target="../media/image73.jfif"/><Relationship Id="rId5" Type="http://schemas.openxmlformats.org/officeDocument/2006/relationships/slide" Target="slide6.xml"/><Relationship Id="rId10" Type="http://schemas.openxmlformats.org/officeDocument/2006/relationships/image" Target="../media/image72.jpg"/><Relationship Id="rId4" Type="http://schemas.openxmlformats.org/officeDocument/2006/relationships/slide" Target="slide19.xml"/><Relationship Id="rId9" Type="http://schemas.openxmlformats.org/officeDocument/2006/relationships/image" Target="../media/image71.jpeg"/></Relationships>
</file>

<file path=ppt/slides/_rels/slide21.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slide" Target="slide2.xml"/><Relationship Id="rId7" Type="http://schemas.openxmlformats.org/officeDocument/2006/relationships/image" Target="../media/image76.jpg"/><Relationship Id="rId2" Type="http://schemas.openxmlformats.org/officeDocument/2006/relationships/image" Target="../media/image74.jfif"/><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slide" Target="slide6.xml"/><Relationship Id="rId10" Type="http://schemas.openxmlformats.org/officeDocument/2006/relationships/image" Target="../media/image79.jpg"/><Relationship Id="rId4" Type="http://schemas.openxmlformats.org/officeDocument/2006/relationships/slide" Target="slide20.xml"/><Relationship Id="rId9" Type="http://schemas.openxmlformats.org/officeDocument/2006/relationships/image" Target="../media/image78.jpg"/></Relationships>
</file>

<file path=ppt/slides/_rels/slide22.xml.rels><?xml version="1.0" encoding="UTF-8" standalone="yes"?>
<Relationships xmlns="http://schemas.openxmlformats.org/package/2006/relationships"><Relationship Id="rId8" Type="http://schemas.openxmlformats.org/officeDocument/2006/relationships/image" Target="../media/image83.jfif"/><Relationship Id="rId3" Type="http://schemas.openxmlformats.org/officeDocument/2006/relationships/slide" Target="slide2.xml"/><Relationship Id="rId7" Type="http://schemas.openxmlformats.org/officeDocument/2006/relationships/image" Target="../media/image82.jfif"/><Relationship Id="rId12" Type="http://schemas.openxmlformats.org/officeDocument/2006/relationships/image" Target="../media/image87.jfif"/><Relationship Id="rId2" Type="http://schemas.openxmlformats.org/officeDocument/2006/relationships/image" Target="../media/image80.jfif"/><Relationship Id="rId1" Type="http://schemas.openxmlformats.org/officeDocument/2006/relationships/slideLayout" Target="../slideLayouts/slideLayout2.xml"/><Relationship Id="rId6" Type="http://schemas.openxmlformats.org/officeDocument/2006/relationships/image" Target="../media/image81.jpeg"/><Relationship Id="rId11" Type="http://schemas.openxmlformats.org/officeDocument/2006/relationships/image" Target="../media/image86.png"/><Relationship Id="rId5" Type="http://schemas.openxmlformats.org/officeDocument/2006/relationships/slide" Target="slide6.xml"/><Relationship Id="rId10" Type="http://schemas.openxmlformats.org/officeDocument/2006/relationships/image" Target="../media/image85.jpg"/><Relationship Id="rId4" Type="http://schemas.openxmlformats.org/officeDocument/2006/relationships/slide" Target="slide21.xml"/><Relationship Id="rId9" Type="http://schemas.openxmlformats.org/officeDocument/2006/relationships/image" Target="../media/image84.jfif"/></Relationships>
</file>

<file path=ppt/slides/_rels/slide2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diagramLayout" Target="../diagrams/layout4.xml"/><Relationship Id="rId7" Type="http://schemas.openxmlformats.org/officeDocument/2006/relationships/slide" Target="slide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5.xml"/><Relationship Id="rId3" Type="http://schemas.openxmlformats.org/officeDocument/2006/relationships/slide" Target="slide14.xml"/><Relationship Id="rId7" Type="http://schemas.openxmlformats.org/officeDocument/2006/relationships/slide" Target="slide18.xml"/><Relationship Id="rId12" Type="http://schemas.openxmlformats.org/officeDocument/2006/relationships/slide" Target="slide2.xml"/><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22.xml"/><Relationship Id="rId5" Type="http://schemas.openxmlformats.org/officeDocument/2006/relationships/slide" Target="slide16.xml"/><Relationship Id="rId10" Type="http://schemas.openxmlformats.org/officeDocument/2006/relationships/slide" Target="slide21.xml"/><Relationship Id="rId4" Type="http://schemas.openxmlformats.org/officeDocument/2006/relationships/slide" Target="slide15.xml"/><Relationship Id="rId9" Type="http://schemas.openxmlformats.org/officeDocument/2006/relationships/slide" Target="slide20.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slide" Target="slide8.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slide" Target="slide2.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4DA213-FD7D-4457-BF51-B8DB01E3461B}"/>
              </a:ext>
            </a:extLst>
          </p:cNvPr>
          <p:cNvSpPr>
            <a:spLocks noGrp="1"/>
          </p:cNvSpPr>
          <p:nvPr>
            <p:ph type="ctrTitle"/>
          </p:nvPr>
        </p:nvSpPr>
        <p:spPr>
          <a:xfrm>
            <a:off x="297022" y="3063240"/>
            <a:ext cx="11597951" cy="3227832"/>
          </a:xfrm>
        </p:spPr>
        <p:txBody>
          <a:bodyPr>
            <a:normAutofit fontScale="90000"/>
          </a:bodyPr>
          <a:lstStyle/>
          <a:p>
            <a:pPr algn="ctr"/>
            <a:r>
              <a:rPr lang="en-US" sz="5600" dirty="0">
                <a:solidFill>
                  <a:schemeClr val="bg1"/>
                </a:solidFill>
              </a:rPr>
              <a:t>Welcome </a:t>
            </a:r>
            <a:r>
              <a:rPr lang="en-US" sz="5600" dirty="0" smtClean="0">
                <a:solidFill>
                  <a:schemeClr val="bg1"/>
                </a:solidFill>
              </a:rPr>
              <a:t>to</a:t>
            </a: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a:solidFill>
                  <a:schemeClr val="bg1"/>
                </a:solidFill>
              </a:rPr>
              <a:t/>
            </a:r>
            <a:br>
              <a:rPr lang="en-US" dirty="0">
                <a:solidFill>
                  <a:schemeClr val="bg1"/>
                </a:solidFill>
              </a:rPr>
            </a:br>
            <a:r>
              <a:rPr lang="en-US" sz="5600" dirty="0">
                <a:solidFill>
                  <a:schemeClr val="tx1"/>
                </a:solidFill>
              </a:rPr>
              <a:t>Model Polytechnic </a:t>
            </a:r>
            <a:r>
              <a:rPr lang="en-US" sz="5600" dirty="0" smtClean="0">
                <a:solidFill>
                  <a:schemeClr val="tx1"/>
                </a:solidFill>
              </a:rPr>
              <a:t>Institute, Jashore</a:t>
            </a:r>
            <a:endParaRPr lang="en-US" sz="5600" dirty="0">
              <a:solidFill>
                <a:schemeClr val="tx1"/>
              </a:solidFill>
            </a:endParaRPr>
          </a:p>
        </p:txBody>
      </p:sp>
      <p:pic>
        <p:nvPicPr>
          <p:cNvPr id="6" name="Picture 5">
            <a:extLst>
              <a:ext uri="{FF2B5EF4-FFF2-40B4-BE49-F238E27FC236}">
                <a16:creationId xmlns="" xmlns:a16="http://schemas.microsoft.com/office/drawing/2014/main" id="{D316DFEF-F22C-4093-AC11-C3D4C6AF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930" y="237307"/>
            <a:ext cx="3006137" cy="2687839"/>
          </a:xfrm>
          <a:prstGeom prst="rect">
            <a:avLst/>
          </a:prstGeom>
        </p:spPr>
      </p:pic>
    </p:spTree>
    <p:extLst>
      <p:ext uri="{BB962C8B-B14F-4D97-AF65-F5344CB8AC3E}">
        <p14:creationId xmlns:p14="http://schemas.microsoft.com/office/powerpoint/2010/main" val="9311310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695482" y="657802"/>
            <a:ext cx="2939143"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776472" y="712539"/>
            <a:ext cx="4700016" cy="514145"/>
          </a:xfrm>
        </p:spPr>
        <p:txBody>
          <a:bodyPr>
            <a:normAutofit fontScale="90000"/>
          </a:bodyPr>
          <a:lstStyle/>
          <a:p>
            <a:r>
              <a:rPr lang="en-US" dirty="0">
                <a:solidFill>
                  <a:srgbClr val="FFFF00"/>
                </a:solidFill>
              </a:rPr>
              <a:t>Contact us</a:t>
            </a:r>
          </a:p>
        </p:txBody>
      </p:sp>
      <p:sp>
        <p:nvSpPr>
          <p:cNvPr id="5" name="Content Placeholder 4"/>
          <p:cNvSpPr>
            <a:spLocks noGrp="1"/>
          </p:cNvSpPr>
          <p:nvPr>
            <p:ph idx="1"/>
          </p:nvPr>
        </p:nvSpPr>
        <p:spPr>
          <a:xfrm>
            <a:off x="822960" y="1995480"/>
            <a:ext cx="10561319" cy="2859984"/>
          </a:xfrm>
        </p:spPr>
        <p:txBody>
          <a:bodyPr/>
          <a:lstStyle/>
          <a:p>
            <a:pPr>
              <a:buFont typeface="Wingdings" panose="05000000000000000000" pitchFamily="2" charset="2"/>
              <a:buChar char="v"/>
            </a:pPr>
            <a:r>
              <a:rPr lang="en-US" b="1" u="sng" dirty="0" smtClean="0">
                <a:solidFill>
                  <a:srgbClr val="92D050"/>
                </a:solidFill>
                <a:effectLst/>
              </a:rPr>
              <a:t>Our </a:t>
            </a:r>
            <a:r>
              <a:rPr lang="en-US" b="1" u="sng" dirty="0">
                <a:solidFill>
                  <a:srgbClr val="92D050"/>
                </a:solidFill>
                <a:effectLst/>
              </a:rPr>
              <a:t>contact info are as follows:</a:t>
            </a:r>
            <a:endParaRPr lang="en-US" dirty="0">
              <a:solidFill>
                <a:srgbClr val="92D050"/>
              </a:solidFill>
              <a:effectLst/>
            </a:endParaRPr>
          </a:p>
          <a:p>
            <a:pPr>
              <a:buFont typeface="Wingdings" panose="05000000000000000000" pitchFamily="2" charset="2"/>
              <a:buChar char="v"/>
            </a:pPr>
            <a:r>
              <a:rPr lang="en-US" b="1" dirty="0" smtClean="0">
                <a:solidFill>
                  <a:srgbClr val="92D050"/>
                </a:solidFill>
                <a:effectLst/>
              </a:rPr>
              <a:t> Address</a:t>
            </a:r>
            <a:r>
              <a:rPr lang="en-US" b="1" dirty="0">
                <a:solidFill>
                  <a:srgbClr val="92D050"/>
                </a:solidFill>
                <a:effectLst/>
              </a:rPr>
              <a:t>:</a:t>
            </a:r>
            <a:r>
              <a:rPr lang="en-US" dirty="0">
                <a:solidFill>
                  <a:srgbClr val="92D050"/>
                </a:solidFill>
                <a:effectLst/>
              </a:rPr>
              <a:t> </a:t>
            </a:r>
            <a:r>
              <a:rPr lang="en-US" dirty="0">
                <a:effectLst/>
              </a:rPr>
              <a:t>Chutipur Road, Akash Smrity Bhaban, Kholadanga (Kadam tola Mor), Jessore.</a:t>
            </a:r>
          </a:p>
          <a:p>
            <a:pPr>
              <a:buFont typeface="Wingdings" panose="05000000000000000000" pitchFamily="2" charset="2"/>
              <a:buChar char="v"/>
            </a:pPr>
            <a:r>
              <a:rPr lang="en-US" b="1" dirty="0" smtClean="0">
                <a:solidFill>
                  <a:srgbClr val="92D050"/>
                </a:solidFill>
                <a:effectLst/>
              </a:rPr>
              <a:t> Telephone</a:t>
            </a:r>
            <a:r>
              <a:rPr lang="en-US" b="1" dirty="0">
                <a:solidFill>
                  <a:srgbClr val="92D050"/>
                </a:solidFill>
                <a:effectLst/>
              </a:rPr>
              <a:t>:</a:t>
            </a:r>
            <a:r>
              <a:rPr lang="en-US" dirty="0">
                <a:solidFill>
                  <a:srgbClr val="92D050"/>
                </a:solidFill>
                <a:effectLst/>
              </a:rPr>
              <a:t> </a:t>
            </a:r>
            <a:r>
              <a:rPr lang="en-US" dirty="0">
                <a:effectLst/>
              </a:rPr>
              <a:t>+880 421 67855,</a:t>
            </a:r>
          </a:p>
          <a:p>
            <a:pPr>
              <a:buFont typeface="Wingdings" panose="05000000000000000000" pitchFamily="2" charset="2"/>
              <a:buChar char="v"/>
            </a:pPr>
            <a:r>
              <a:rPr lang="en-US" b="1" dirty="0" smtClean="0">
                <a:solidFill>
                  <a:srgbClr val="92D050"/>
                </a:solidFill>
                <a:effectLst/>
              </a:rPr>
              <a:t> Mobile/Cell phone: </a:t>
            </a:r>
            <a:r>
              <a:rPr lang="en-US" dirty="0" smtClean="0">
                <a:effectLst/>
              </a:rPr>
              <a:t>+880 1711 24 22 67;   +880 1711 96 93 41</a:t>
            </a:r>
            <a:endParaRPr lang="en-US" dirty="0">
              <a:effectLst/>
            </a:endParaRPr>
          </a:p>
          <a:p>
            <a:pPr>
              <a:buFont typeface="Wingdings" panose="05000000000000000000" pitchFamily="2" charset="2"/>
              <a:buChar char="v"/>
            </a:pPr>
            <a:r>
              <a:rPr lang="en-US" b="1" dirty="0" smtClean="0">
                <a:solidFill>
                  <a:srgbClr val="92D050"/>
                </a:solidFill>
                <a:effectLst/>
              </a:rPr>
              <a:t> E-mail</a:t>
            </a:r>
            <a:r>
              <a:rPr lang="en-US" b="1" dirty="0">
                <a:solidFill>
                  <a:srgbClr val="92D050"/>
                </a:solidFill>
                <a:effectLst/>
              </a:rPr>
              <a:t>:</a:t>
            </a:r>
            <a:r>
              <a:rPr lang="en-US" dirty="0">
                <a:solidFill>
                  <a:srgbClr val="92D050"/>
                </a:solidFill>
                <a:effectLst/>
              </a:rPr>
              <a:t> </a:t>
            </a:r>
            <a:r>
              <a:rPr lang="en-US" dirty="0">
                <a:effectLst/>
              </a:rPr>
              <a:t>info@mpibd.com </a:t>
            </a:r>
            <a:endParaRPr lang="en-US" dirty="0" smtClean="0">
              <a:effectLst/>
            </a:endParaRPr>
          </a:p>
          <a:p>
            <a:pPr>
              <a:buFont typeface="Wingdings" panose="05000000000000000000" pitchFamily="2" charset="2"/>
              <a:buChar char="v"/>
            </a:pPr>
            <a:r>
              <a:rPr lang="en-US" dirty="0"/>
              <a:t>v</a:t>
            </a:r>
            <a:endParaRPr lang="en-US" dirty="0">
              <a:effectLst/>
            </a:endParaRPr>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131552" y="273699"/>
            <a:ext cx="169966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1" name="Rectangle 10">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4" name="TextBox 13"/>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2" action="ppaction://hlinksldjump"/>
              </a:rPr>
              <a:t>Main </a:t>
            </a:r>
            <a:r>
              <a:rPr lang="en-US" b="1" dirty="0" smtClean="0">
                <a:solidFill>
                  <a:srgbClr val="FFFF00"/>
                </a:solidFill>
                <a:hlinkClick r:id="rId2" action="ppaction://hlinksldjump"/>
              </a:rPr>
              <a:t>Menu</a:t>
            </a:r>
            <a:endParaRPr lang="en-US" b="1" dirty="0">
              <a:solidFill>
                <a:srgbClr val="FFFF00"/>
              </a:solidFill>
            </a:endParaRPr>
          </a:p>
        </p:txBody>
      </p:sp>
      <p:sp>
        <p:nvSpPr>
          <p:cNvPr id="15" name="TextBox 14"/>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3" action="ppaction://hlinksldjump"/>
              </a:rPr>
              <a:t>Back</a:t>
            </a:r>
            <a:endParaRPr lang="en-US" b="1" dirty="0">
              <a:solidFill>
                <a:srgbClr val="FFFF00"/>
              </a:solidFill>
            </a:endParaRPr>
          </a:p>
        </p:txBody>
      </p:sp>
    </p:spTree>
    <p:extLst>
      <p:ext uri="{BB962C8B-B14F-4D97-AF65-F5344CB8AC3E}">
        <p14:creationId xmlns:p14="http://schemas.microsoft.com/office/powerpoint/2010/main" val="64239839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701437" y="534418"/>
            <a:ext cx="2304287"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995928" y="551970"/>
            <a:ext cx="4279392" cy="514145"/>
          </a:xfrm>
        </p:spPr>
        <p:txBody>
          <a:bodyPr>
            <a:normAutofit fontScale="90000"/>
          </a:bodyPr>
          <a:lstStyle/>
          <a:p>
            <a:r>
              <a:rPr lang="en-US" dirty="0">
                <a:solidFill>
                  <a:srgbClr val="FFFF00"/>
                </a:solidFill>
              </a:rPr>
              <a:t>G</a:t>
            </a:r>
            <a:r>
              <a:rPr lang="en-US" dirty="0" smtClean="0">
                <a:solidFill>
                  <a:srgbClr val="FFFF00"/>
                </a:solidFill>
              </a:rPr>
              <a:t>allery</a:t>
            </a:r>
            <a:endParaRPr lang="en-US" dirty="0">
              <a:solidFill>
                <a:srgbClr val="FFFF00"/>
              </a:solidFill>
            </a:endParaRPr>
          </a:p>
        </p:txBody>
      </p:sp>
      <p:pic>
        <p:nvPicPr>
          <p:cNvPr id="21" name="Content Placeholder 2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5859" y="2290859"/>
            <a:ext cx="2617069" cy="1962802"/>
          </a:xfrm>
        </p:spPr>
      </p:pic>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22992" y="273699"/>
            <a:ext cx="160822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5" name="Rectangle 14">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4" action="ppaction://hlinksldjump"/>
              </a:rPr>
              <a:t>Main </a:t>
            </a:r>
            <a:r>
              <a:rPr lang="en-US" b="1" dirty="0" smtClean="0">
                <a:solidFill>
                  <a:srgbClr val="FFFF00"/>
                </a:solidFill>
                <a:hlinkClick r:id="rId4" action="ppaction://hlinksldjump"/>
              </a:rPr>
              <a:t>Menu</a:t>
            </a:r>
            <a:endParaRPr lang="en-US" b="1" dirty="0">
              <a:solidFill>
                <a:srgbClr val="FFFF00"/>
              </a:solidFill>
            </a:endParaRPr>
          </a:p>
        </p:txBody>
      </p:sp>
      <p:sp>
        <p:nvSpPr>
          <p:cNvPr id="18" name="TextBox 17"/>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5" action="ppaction://hlinksldjump"/>
              </a:rPr>
              <a:t>Back</a:t>
            </a:r>
            <a:endParaRPr lang="en-US" b="1" dirty="0">
              <a:solidFill>
                <a:srgbClr val="FFFF00"/>
              </a:solidFill>
            </a:endParaRP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3544" y="2290859"/>
            <a:ext cx="2952404" cy="1962802"/>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858" y="4467018"/>
            <a:ext cx="2617069" cy="1972297"/>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8855" y="2292639"/>
            <a:ext cx="2941533" cy="1961022"/>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2703" y="4484430"/>
            <a:ext cx="2953245" cy="1976256"/>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05724" y="4484430"/>
            <a:ext cx="2928029" cy="1976080"/>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5253" y="4462606"/>
            <a:ext cx="2922245" cy="1976709"/>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13295" y="2290859"/>
            <a:ext cx="2944203" cy="1962802"/>
          </a:xfrm>
          <a:prstGeom prst="rect">
            <a:avLst/>
          </a:prstGeom>
        </p:spPr>
      </p:pic>
    </p:spTree>
    <p:extLst>
      <p:ext uri="{BB962C8B-B14F-4D97-AF65-F5344CB8AC3E}">
        <p14:creationId xmlns:p14="http://schemas.microsoft.com/office/powerpoint/2010/main" val="404208090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39781" y="2308516"/>
            <a:ext cx="2837744" cy="1891829"/>
          </a:xfrm>
        </p:spPr>
      </p:pic>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41280" y="273699"/>
            <a:ext cx="1589937"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6" name="Rectangle 15">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9" name="TextBox 18"/>
          <p:cNvSpPr txBox="1"/>
          <p:nvPr/>
        </p:nvSpPr>
        <p:spPr>
          <a:xfrm>
            <a:off x="153778" y="646164"/>
            <a:ext cx="1504831"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3623" y="2304640"/>
            <a:ext cx="2843558" cy="189570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732" y="2308516"/>
            <a:ext cx="2856292" cy="1891829"/>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53847" y="4257344"/>
            <a:ext cx="2823677" cy="1945927"/>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4733" y="4257345"/>
            <a:ext cx="2856292" cy="1945927"/>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51667" y="2304639"/>
            <a:ext cx="2843558" cy="1895705"/>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47692" y="4257344"/>
            <a:ext cx="2829489" cy="1947614"/>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60811" y="4257344"/>
            <a:ext cx="2843558" cy="1945927"/>
          </a:xfrm>
          <a:prstGeom prst="rect">
            <a:avLst/>
          </a:prstGeom>
        </p:spPr>
      </p:pic>
    </p:spTree>
    <p:extLst>
      <p:ext uri="{BB962C8B-B14F-4D97-AF65-F5344CB8AC3E}">
        <p14:creationId xmlns:p14="http://schemas.microsoft.com/office/powerpoint/2010/main" val="112096993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488797" y="535341"/>
            <a:ext cx="3401568"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657600" y="551591"/>
            <a:ext cx="5029200" cy="514145"/>
          </a:xfrm>
        </p:spPr>
        <p:txBody>
          <a:bodyPr>
            <a:normAutofit fontScale="90000"/>
          </a:bodyPr>
          <a:lstStyle/>
          <a:p>
            <a:r>
              <a:rPr lang="en-US" dirty="0" smtClean="0">
                <a:solidFill>
                  <a:srgbClr val="FFFF00"/>
                </a:solidFill>
              </a:rPr>
              <a:t>Network lab</a:t>
            </a:r>
            <a:endParaRPr lang="en-US" dirty="0">
              <a:solidFill>
                <a:srgbClr val="FFFF0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8547" y="2164805"/>
            <a:ext cx="3370947" cy="2311908"/>
          </a:xfrm>
        </p:spPr>
      </p:pic>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51148" y="273699"/>
            <a:ext cx="1580070"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2" name="TextBox 11"/>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5" name="Rectangle 14">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581" y="2164805"/>
            <a:ext cx="3612358" cy="2311908"/>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0819" y="2164805"/>
            <a:ext cx="3853180" cy="2311908"/>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7581" y="4585783"/>
            <a:ext cx="3612358" cy="214458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547" y="4585783"/>
            <a:ext cx="3370947" cy="2144589"/>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70819" y="4585783"/>
            <a:ext cx="3853180" cy="2144589"/>
          </a:xfrm>
          <a:prstGeom prst="rect">
            <a:avLst/>
          </a:prstGeom>
        </p:spPr>
      </p:pic>
    </p:spTree>
    <p:extLst>
      <p:ext uri="{BB962C8B-B14F-4D97-AF65-F5344CB8AC3E}">
        <p14:creationId xmlns:p14="http://schemas.microsoft.com/office/powerpoint/2010/main" val="212840527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857359A9-4F7B-4FDF-8257-19A4D8364D6E}"/>
              </a:ext>
            </a:extLst>
          </p:cNvPr>
          <p:cNvSpPr/>
          <p:nvPr/>
        </p:nvSpPr>
        <p:spPr>
          <a:xfrm>
            <a:off x="3529584" y="502839"/>
            <a:ext cx="3739896"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 xmlns:a16="http://schemas.microsoft.com/office/drawing/2014/main" id="{743EE4ED-B4C8-4A62-A705-D56027C4D408}"/>
              </a:ext>
            </a:extLst>
          </p:cNvPr>
          <p:cNvSpPr>
            <a:spLocks noGrp="1"/>
          </p:cNvSpPr>
          <p:nvPr>
            <p:ph type="title"/>
          </p:nvPr>
        </p:nvSpPr>
        <p:spPr>
          <a:xfrm>
            <a:off x="3657600" y="551591"/>
            <a:ext cx="5029200" cy="514145"/>
          </a:xfrm>
        </p:spPr>
        <p:txBody>
          <a:bodyPr>
            <a:normAutofit fontScale="90000"/>
          </a:bodyPr>
          <a:lstStyle/>
          <a:p>
            <a:r>
              <a:rPr lang="en-US" dirty="0" smtClean="0">
                <a:solidFill>
                  <a:srgbClr val="FFFF00"/>
                </a:solidFill>
              </a:rPr>
              <a:t>Hardware lab</a:t>
            </a:r>
            <a:endParaRPr lang="en-US" dirty="0">
              <a:solidFill>
                <a:srgbClr val="FFFF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5025" y="3942161"/>
            <a:ext cx="2774455" cy="2043778"/>
          </a:xfrm>
        </p:spPr>
      </p:pic>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51148" y="273699"/>
            <a:ext cx="1580070"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6" name="Rectangle 15">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20" name="TextBox 19"/>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21" name="TextBox 20"/>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3816" y="3930304"/>
            <a:ext cx="3660152" cy="204968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2613" y="1731567"/>
            <a:ext cx="4081182" cy="2040591"/>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854" y="1719711"/>
            <a:ext cx="2985377" cy="2052447"/>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85177" y="1719710"/>
            <a:ext cx="3088791" cy="2056105"/>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5854" y="3930304"/>
            <a:ext cx="3648796" cy="2052448"/>
          </a:xfrm>
          <a:prstGeom prst="rect">
            <a:avLst/>
          </a:prstGeom>
        </p:spPr>
      </p:pic>
    </p:spTree>
    <p:extLst>
      <p:ext uri="{BB962C8B-B14F-4D97-AF65-F5344CB8AC3E}">
        <p14:creationId xmlns:p14="http://schemas.microsoft.com/office/powerpoint/2010/main" val="89106827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857359A9-4F7B-4FDF-8257-19A4D8364D6E}"/>
              </a:ext>
            </a:extLst>
          </p:cNvPr>
          <p:cNvSpPr/>
          <p:nvPr/>
        </p:nvSpPr>
        <p:spPr>
          <a:xfrm>
            <a:off x="3467223" y="504100"/>
            <a:ext cx="3739896"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 xmlns:a16="http://schemas.microsoft.com/office/drawing/2014/main" id="{743EE4ED-B4C8-4A62-A705-D56027C4D408}"/>
              </a:ext>
            </a:extLst>
          </p:cNvPr>
          <p:cNvSpPr>
            <a:spLocks noGrp="1"/>
          </p:cNvSpPr>
          <p:nvPr>
            <p:ph type="title"/>
          </p:nvPr>
        </p:nvSpPr>
        <p:spPr>
          <a:xfrm>
            <a:off x="3647967" y="562427"/>
            <a:ext cx="5029200" cy="514145"/>
          </a:xfrm>
        </p:spPr>
        <p:txBody>
          <a:bodyPr>
            <a:normAutofit fontScale="90000"/>
          </a:bodyPr>
          <a:lstStyle/>
          <a:p>
            <a:r>
              <a:rPr lang="en-US" dirty="0">
                <a:solidFill>
                  <a:srgbClr val="FFFF00"/>
                </a:solidFill>
              </a:rPr>
              <a:t>S</a:t>
            </a:r>
            <a:r>
              <a:rPr lang="en-US" dirty="0" smtClean="0">
                <a:solidFill>
                  <a:srgbClr val="FFFF00"/>
                </a:solidFill>
              </a:rPr>
              <a:t>oftware lab</a:t>
            </a:r>
            <a:endParaRPr lang="en-US" dirty="0">
              <a:solidFill>
                <a:srgbClr val="FFFF0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8501" y="2039881"/>
            <a:ext cx="3151756" cy="2097350"/>
          </a:xfrm>
        </p:spPr>
      </p:pic>
      <p:sp>
        <p:nvSpPr>
          <p:cNvPr id="14" name="Rectangle 13">
            <a:extLst>
              <a:ext uri="{FF2B5EF4-FFF2-40B4-BE49-F238E27FC236}">
                <a16:creationId xmlns="" xmlns:a16="http://schemas.microsoft.com/office/drawing/2014/main" id="{3B99A048-ED23-4EB4-B346-6195111B08FE}"/>
              </a:ext>
            </a:extLst>
          </p:cNvPr>
          <p:cNvSpPr/>
          <p:nvPr/>
        </p:nvSpPr>
        <p:spPr>
          <a:xfrm>
            <a:off x="6307307" y="1772070"/>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31882" y="273699"/>
            <a:ext cx="1599336"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5" name="Rectangle 14">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9" name="TextBox 18"/>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20" name="TextBox 19"/>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7177" y="4436127"/>
            <a:ext cx="4194700" cy="222553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461" y="2221023"/>
            <a:ext cx="3672120" cy="2089944"/>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7177" y="2039881"/>
            <a:ext cx="4194700" cy="209735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68501" y="4429055"/>
            <a:ext cx="3140560" cy="2225530"/>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9461" y="4432618"/>
            <a:ext cx="3672120" cy="2221967"/>
          </a:xfrm>
          <a:prstGeom prst="rect">
            <a:avLst/>
          </a:prstGeom>
        </p:spPr>
      </p:pic>
      <p:pic>
        <p:nvPicPr>
          <p:cNvPr id="2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305" y="2221023"/>
            <a:ext cx="3151756" cy="209735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5981" y="2221023"/>
            <a:ext cx="4194700" cy="2097350"/>
          </a:xfrm>
          <a:prstGeom prst="rect">
            <a:avLst/>
          </a:prstGeom>
        </p:spPr>
      </p:pic>
    </p:spTree>
    <p:extLst>
      <p:ext uri="{BB962C8B-B14F-4D97-AF65-F5344CB8AC3E}">
        <p14:creationId xmlns:p14="http://schemas.microsoft.com/office/powerpoint/2010/main" val="194965895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543302" y="502839"/>
            <a:ext cx="3886199"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666744" y="557439"/>
            <a:ext cx="4764024" cy="514145"/>
          </a:xfrm>
        </p:spPr>
        <p:txBody>
          <a:bodyPr>
            <a:normAutofit fontScale="90000"/>
          </a:bodyPr>
          <a:lstStyle/>
          <a:p>
            <a:r>
              <a:rPr lang="en-US" dirty="0" smtClean="0">
                <a:solidFill>
                  <a:srgbClr val="FFFF00"/>
                </a:solidFill>
              </a:rPr>
              <a:t>Electrical Lab</a:t>
            </a:r>
            <a:endParaRPr lang="en-US" dirty="0">
              <a:solidFill>
                <a:srgbClr val="FFFF0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794" y="2218213"/>
            <a:ext cx="3186934" cy="2207247"/>
          </a:xfrm>
        </p:spPr>
      </p:pic>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32136" y="273699"/>
            <a:ext cx="1599081"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794" y="4515463"/>
            <a:ext cx="3186934" cy="2215631"/>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1949" y="4515024"/>
            <a:ext cx="3476414" cy="2216069"/>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1949" y="2218213"/>
            <a:ext cx="3476414" cy="2207247"/>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56586" y="2218213"/>
            <a:ext cx="4093440" cy="2207247"/>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4335" y="4515024"/>
            <a:ext cx="4089138" cy="2216069"/>
          </a:xfrm>
          <a:prstGeom prst="rect">
            <a:avLst/>
          </a:prstGeom>
        </p:spPr>
      </p:pic>
    </p:spTree>
    <p:extLst>
      <p:ext uri="{BB962C8B-B14F-4D97-AF65-F5344CB8AC3E}">
        <p14:creationId xmlns:p14="http://schemas.microsoft.com/office/powerpoint/2010/main" val="312509090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474720" y="502839"/>
            <a:ext cx="4142231"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639312" y="550278"/>
            <a:ext cx="4928616" cy="514145"/>
          </a:xfrm>
        </p:spPr>
        <p:txBody>
          <a:bodyPr>
            <a:normAutofit fontScale="90000"/>
          </a:bodyPr>
          <a:lstStyle/>
          <a:p>
            <a:r>
              <a:rPr lang="en-US" dirty="0" smtClean="0">
                <a:solidFill>
                  <a:srgbClr val="FFFF00"/>
                </a:solidFill>
              </a:rPr>
              <a:t>Electronics lab</a:t>
            </a:r>
            <a:endParaRPr lang="en-US" dirty="0">
              <a:solidFill>
                <a:srgbClr val="FFFF00"/>
              </a:solidFill>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68497" y="4455901"/>
            <a:ext cx="4206238" cy="2229855"/>
          </a:xfrm>
        </p:spPr>
      </p:pic>
      <p:sp>
        <p:nvSpPr>
          <p:cNvPr id="8" name="TextBox 7">
            <a:extLst>
              <a:ext uri="{FF2B5EF4-FFF2-40B4-BE49-F238E27FC236}">
                <a16:creationId xmlns="" xmlns:a16="http://schemas.microsoft.com/office/drawing/2014/main" id="{BB988B18-C134-4B89-877E-3D6C7BA0C988}"/>
              </a:ext>
            </a:extLst>
          </p:cNvPr>
          <p:cNvSpPr txBox="1"/>
          <p:nvPr/>
        </p:nvSpPr>
        <p:spPr>
          <a:xfrm>
            <a:off x="10204704" y="273699"/>
            <a:ext cx="1626513"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7759" y="2214357"/>
            <a:ext cx="2777723" cy="2080611"/>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9318" y="2214358"/>
            <a:ext cx="2787315" cy="2087795"/>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618" y="4465435"/>
            <a:ext cx="3403293" cy="2220321"/>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889" y="2214358"/>
            <a:ext cx="2523236" cy="2101918"/>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54557" y="2214358"/>
            <a:ext cx="2897992" cy="208061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322" y="4455900"/>
            <a:ext cx="3477228" cy="2229855"/>
          </a:xfrm>
          <a:prstGeom prst="rect">
            <a:avLst/>
          </a:prstGeom>
        </p:spPr>
      </p:pic>
    </p:spTree>
    <p:extLst>
      <p:ext uri="{BB962C8B-B14F-4D97-AF65-F5344CB8AC3E}">
        <p14:creationId xmlns:p14="http://schemas.microsoft.com/office/powerpoint/2010/main" val="283686860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941064" y="502839"/>
            <a:ext cx="2999231"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4123945" y="560587"/>
            <a:ext cx="3995928" cy="514145"/>
          </a:xfrm>
        </p:spPr>
        <p:txBody>
          <a:bodyPr>
            <a:normAutofit fontScale="90000"/>
          </a:bodyPr>
          <a:lstStyle/>
          <a:p>
            <a:r>
              <a:rPr lang="en-US" dirty="0" smtClean="0">
                <a:solidFill>
                  <a:srgbClr val="FFFF00"/>
                </a:solidFill>
              </a:rPr>
              <a:t>Textile lab</a:t>
            </a:r>
            <a:endParaRPr lang="en-US" dirty="0">
              <a:solidFill>
                <a:srgbClr val="FFFF00"/>
              </a:solidFill>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9086" y="2222807"/>
            <a:ext cx="4129490" cy="2064745"/>
          </a:xfrm>
        </p:spPr>
      </p:pic>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50424" y="273699"/>
            <a:ext cx="1580793"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086" y="4366505"/>
            <a:ext cx="4129490" cy="2252449"/>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8234" y="4366505"/>
            <a:ext cx="3105049" cy="2252449"/>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8234" y="2221283"/>
            <a:ext cx="3105049" cy="2066269"/>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73315" y="4366505"/>
            <a:ext cx="3867181" cy="2252449"/>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73315" y="2221283"/>
            <a:ext cx="3867181" cy="2068251"/>
          </a:xfrm>
          <a:prstGeom prst="rect">
            <a:avLst/>
          </a:prstGeom>
        </p:spPr>
      </p:pic>
    </p:spTree>
    <p:extLst>
      <p:ext uri="{BB962C8B-B14F-4D97-AF65-F5344CB8AC3E}">
        <p14:creationId xmlns:p14="http://schemas.microsoft.com/office/powerpoint/2010/main" val="40711861"/>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4266407" y="512143"/>
            <a:ext cx="2395727"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4407408" y="551970"/>
            <a:ext cx="3419856" cy="514145"/>
          </a:xfrm>
        </p:spPr>
        <p:txBody>
          <a:bodyPr>
            <a:normAutofit fontScale="90000"/>
          </a:bodyPr>
          <a:lstStyle/>
          <a:p>
            <a:r>
              <a:rPr lang="en-US" dirty="0" smtClean="0">
                <a:solidFill>
                  <a:srgbClr val="FFFF00"/>
                </a:solidFill>
              </a:rPr>
              <a:t>Civil lab</a:t>
            </a:r>
            <a:endParaRPr lang="en-US" dirty="0">
              <a:solidFill>
                <a:srgbClr val="FFFF0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94768" y="4538920"/>
            <a:ext cx="3596468" cy="2156772"/>
          </a:xfrm>
        </p:spPr>
      </p:pic>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141420" y="273699"/>
            <a:ext cx="1689798"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7803" y="4538920"/>
            <a:ext cx="3308582" cy="2158863"/>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881" y="4538920"/>
            <a:ext cx="3912680" cy="2156772"/>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4767" y="2229270"/>
            <a:ext cx="3596468" cy="2211162"/>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7803" y="2234711"/>
            <a:ext cx="3308582" cy="2205721"/>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7881" y="2237207"/>
            <a:ext cx="3912680" cy="2203226"/>
          </a:xfrm>
          <a:prstGeom prst="rect">
            <a:avLst/>
          </a:prstGeom>
        </p:spPr>
      </p:pic>
    </p:spTree>
    <p:extLst>
      <p:ext uri="{BB962C8B-B14F-4D97-AF65-F5344CB8AC3E}">
        <p14:creationId xmlns:p14="http://schemas.microsoft.com/office/powerpoint/2010/main" val="185119041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CEBB6A1C-0E79-4823-9F49-BED091D78BFE}"/>
              </a:ext>
            </a:extLst>
          </p:cNvPr>
          <p:cNvSpPr/>
          <p:nvPr/>
        </p:nvSpPr>
        <p:spPr>
          <a:xfrm>
            <a:off x="1236472" y="746449"/>
            <a:ext cx="1733279"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1236472" y="772523"/>
            <a:ext cx="1733279" cy="531845"/>
          </a:xfrm>
        </p:spPr>
        <p:txBody>
          <a:bodyPr>
            <a:normAutofit fontScale="90000"/>
          </a:bodyPr>
          <a:lstStyle/>
          <a:p>
            <a:pPr algn="ctr"/>
            <a:r>
              <a:rPr lang="en-US" dirty="0">
                <a:solidFill>
                  <a:srgbClr val="FFFF00"/>
                </a:solidFill>
              </a:rPr>
              <a:t>Menu</a:t>
            </a:r>
          </a:p>
        </p:txBody>
      </p:sp>
      <p:sp>
        <p:nvSpPr>
          <p:cNvPr id="4" name="TextBox 3">
            <a:extLst>
              <a:ext uri="{FF2B5EF4-FFF2-40B4-BE49-F238E27FC236}">
                <a16:creationId xmlns="" xmlns:a16="http://schemas.microsoft.com/office/drawing/2014/main" id="{BB988B18-C134-4B89-877E-3D6C7BA0C988}"/>
              </a:ext>
            </a:extLst>
          </p:cNvPr>
          <p:cNvSpPr txBox="1"/>
          <p:nvPr/>
        </p:nvSpPr>
        <p:spPr>
          <a:xfrm>
            <a:off x="10232136" y="273699"/>
            <a:ext cx="1599081"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graphicFrame>
        <p:nvGraphicFramePr>
          <p:cNvPr id="9" name="Diagram 8"/>
          <p:cNvGraphicFramePr/>
          <p:nvPr>
            <p:extLst>
              <p:ext uri="{D42A27DB-BD31-4B8C-83A1-F6EECF244321}">
                <p14:modId xmlns:p14="http://schemas.microsoft.com/office/powerpoint/2010/main" val="3612919113"/>
              </p:ext>
            </p:extLst>
          </p:nvPr>
        </p:nvGraphicFramePr>
        <p:xfrm>
          <a:off x="1236472" y="2212848"/>
          <a:ext cx="4313936" cy="1282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113717723"/>
              </p:ext>
            </p:extLst>
          </p:nvPr>
        </p:nvGraphicFramePr>
        <p:xfrm>
          <a:off x="1236472" y="3531450"/>
          <a:ext cx="4313936" cy="12828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p:cNvGraphicFramePr/>
          <p:nvPr>
            <p:extLst>
              <p:ext uri="{D42A27DB-BD31-4B8C-83A1-F6EECF244321}">
                <p14:modId xmlns:p14="http://schemas.microsoft.com/office/powerpoint/2010/main" val="3969273146"/>
              </p:ext>
            </p:extLst>
          </p:nvPr>
        </p:nvGraphicFramePr>
        <p:xfrm>
          <a:off x="1245616" y="4855464"/>
          <a:ext cx="4313936" cy="133502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8" name="Group 7"/>
          <p:cNvGrpSpPr/>
          <p:nvPr/>
        </p:nvGrpSpPr>
        <p:grpSpPr>
          <a:xfrm>
            <a:off x="1721412" y="6244213"/>
            <a:ext cx="3193132" cy="417194"/>
            <a:chOff x="475796" y="917829"/>
            <a:chExt cx="3193132" cy="417194"/>
          </a:xfrm>
        </p:grpSpPr>
        <p:sp>
          <p:nvSpPr>
            <p:cNvPr id="15" name="Right Arrow 14"/>
            <p:cNvSpPr/>
            <p:nvPr/>
          </p:nvSpPr>
          <p:spPr>
            <a:xfrm>
              <a:off x="475796" y="917829"/>
              <a:ext cx="3193132" cy="417194"/>
            </a:xfrm>
            <a:prstGeom prst="rightArrow">
              <a:avLst>
                <a:gd name="adj1" fmla="val 75000"/>
                <a:gd name="adj2" fmla="val 50000"/>
              </a:avLst>
            </a:prstGeom>
            <a:ln>
              <a:solidFill>
                <a:srgbClr val="9A66CA"/>
              </a:solidFill>
            </a:ln>
          </p:spPr>
          <p:style>
            <a:lnRef idx="2">
              <a:schemeClr val="accent1"/>
            </a:lnRef>
            <a:fillRef idx="1">
              <a:schemeClr val="lt1"/>
            </a:fillRef>
            <a:effectRef idx="0">
              <a:schemeClr val="accent1"/>
            </a:effectRef>
            <a:fontRef idx="minor">
              <a:schemeClr val="dk1">
                <a:hueOff val="0"/>
                <a:satOff val="0"/>
                <a:lumOff val="0"/>
                <a:alphaOff val="0"/>
              </a:schemeClr>
            </a:fontRef>
          </p:style>
        </p:sp>
        <p:sp>
          <p:nvSpPr>
            <p:cNvPr id="16" name="Right Arrow 4"/>
            <p:cNvSpPr/>
            <p:nvPr/>
          </p:nvSpPr>
          <p:spPr>
            <a:xfrm>
              <a:off x="475796" y="969978"/>
              <a:ext cx="3036684" cy="3128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335" tIns="13335" rIns="13335" bIns="13335"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 </a:t>
              </a:r>
              <a:r>
                <a:rPr lang="en-US" sz="2100" kern="1200" dirty="0" smtClean="0">
                  <a:hlinkClick r:id="rId17" action="ppaction://hlinksldjump"/>
                </a:rPr>
                <a:t>About</a:t>
              </a:r>
              <a:endParaRPr lang="en-US" sz="2100" kern="1200" dirty="0"/>
            </a:p>
          </p:txBody>
        </p:sp>
      </p:grpSp>
      <p:grpSp>
        <p:nvGrpSpPr>
          <p:cNvPr id="12" name="Group 11"/>
          <p:cNvGrpSpPr/>
          <p:nvPr/>
        </p:nvGrpSpPr>
        <p:grpSpPr>
          <a:xfrm>
            <a:off x="1245616" y="6245469"/>
            <a:ext cx="696234" cy="406794"/>
            <a:chOff x="0" y="928229"/>
            <a:chExt cx="696234" cy="406794"/>
          </a:xfrm>
        </p:grpSpPr>
        <p:sp>
          <p:nvSpPr>
            <p:cNvPr id="13" name="Rounded Rectangle 12"/>
            <p:cNvSpPr/>
            <p:nvPr/>
          </p:nvSpPr>
          <p:spPr>
            <a:xfrm>
              <a:off x="0" y="928229"/>
              <a:ext cx="696234" cy="406794"/>
            </a:xfrm>
            <a:prstGeom prst="roundRect">
              <a:avLst/>
            </a:prstGeom>
          </p:spPr>
          <p:style>
            <a:lnRef idx="2">
              <a:schemeClr val="lt1">
                <a:hueOff val="0"/>
                <a:satOff val="0"/>
                <a:lumOff val="0"/>
                <a:alphaOff val="0"/>
              </a:schemeClr>
            </a:lnRef>
            <a:fillRef idx="1">
              <a:schemeClr val="accent3">
                <a:hueOff val="4142704"/>
                <a:satOff val="-7491"/>
                <a:lumOff val="5098"/>
                <a:alphaOff val="0"/>
              </a:schemeClr>
            </a:fillRef>
            <a:effectRef idx="0">
              <a:schemeClr val="accent3">
                <a:hueOff val="4142704"/>
                <a:satOff val="-7491"/>
                <a:lumOff val="5098"/>
                <a:alphaOff val="0"/>
              </a:schemeClr>
            </a:effectRef>
            <a:fontRef idx="minor">
              <a:schemeClr val="lt1"/>
            </a:fontRef>
          </p:style>
        </p:sp>
        <p:sp>
          <p:nvSpPr>
            <p:cNvPr id="14" name="Rounded Rectangle 6"/>
            <p:cNvSpPr/>
            <p:nvPr/>
          </p:nvSpPr>
          <p:spPr>
            <a:xfrm>
              <a:off x="19858" y="948087"/>
              <a:ext cx="656518" cy="367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40005" rIns="80010" bIns="40005" numCol="1" spcCol="1270" anchor="ctr" anchorCtr="0">
              <a:noAutofit/>
            </a:bodyPr>
            <a:lstStyle/>
            <a:p>
              <a:pPr lvl="0" algn="ctr" defTabSz="933450">
                <a:lnSpc>
                  <a:spcPct val="90000"/>
                </a:lnSpc>
                <a:spcBef>
                  <a:spcPct val="0"/>
                </a:spcBef>
                <a:spcAft>
                  <a:spcPct val="35000"/>
                </a:spcAft>
              </a:pPr>
              <a:r>
                <a:rPr lang="en-US" sz="2100" kern="1200" dirty="0" smtClean="0"/>
                <a:t>10</a:t>
              </a:r>
              <a:endParaRPr lang="en-US" sz="2100" kern="1200" dirty="0"/>
            </a:p>
          </p:txBody>
        </p:sp>
      </p:grpSp>
    </p:spTree>
    <p:extLst>
      <p:ext uri="{BB962C8B-B14F-4D97-AF65-F5344CB8AC3E}">
        <p14:creationId xmlns:p14="http://schemas.microsoft.com/office/powerpoint/2010/main" val="271216528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709258" y="502839"/>
            <a:ext cx="4023359"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730752" y="551970"/>
            <a:ext cx="4764024" cy="514145"/>
          </a:xfrm>
        </p:spPr>
        <p:txBody>
          <a:bodyPr>
            <a:normAutofit fontScale="90000"/>
          </a:bodyPr>
          <a:lstStyle/>
          <a:p>
            <a:r>
              <a:rPr lang="en-US" dirty="0" smtClean="0">
                <a:solidFill>
                  <a:srgbClr val="FFFF00"/>
                </a:solidFill>
              </a:rPr>
              <a:t>Mechanical lab</a:t>
            </a:r>
            <a:endParaRPr lang="en-US" dirty="0">
              <a:solidFill>
                <a:srgbClr val="FFFF00"/>
              </a:solidFill>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53004" y="4601484"/>
            <a:ext cx="1998980" cy="1998980"/>
          </a:xfrm>
        </p:spPr>
      </p:pic>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32136" y="273699"/>
            <a:ext cx="1599081"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584" y="2320710"/>
            <a:ext cx="3419381" cy="215070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7825" y="2315268"/>
            <a:ext cx="3992866" cy="215614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4840" y="4601672"/>
            <a:ext cx="2720607" cy="2040454"/>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38482" y="4602597"/>
            <a:ext cx="3003164" cy="1998981"/>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2584" y="4601672"/>
            <a:ext cx="2996724" cy="1998792"/>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41038" y="2315267"/>
            <a:ext cx="3244409" cy="2159007"/>
          </a:xfrm>
          <a:prstGeom prst="rect">
            <a:avLst/>
          </a:prstGeom>
        </p:spPr>
      </p:pic>
    </p:spTree>
    <p:extLst>
      <p:ext uri="{BB962C8B-B14F-4D97-AF65-F5344CB8AC3E}">
        <p14:creationId xmlns:p14="http://schemas.microsoft.com/office/powerpoint/2010/main" val="1155687474"/>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867912" y="529322"/>
            <a:ext cx="3035807"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4069080" y="551970"/>
            <a:ext cx="3941064" cy="514145"/>
          </a:xfrm>
        </p:spPr>
        <p:txBody>
          <a:bodyPr>
            <a:normAutofit fontScale="90000"/>
          </a:bodyPr>
          <a:lstStyle/>
          <a:p>
            <a:r>
              <a:rPr lang="en-US" dirty="0" smtClean="0">
                <a:solidFill>
                  <a:srgbClr val="FFFF00"/>
                </a:solidFill>
              </a:rPr>
              <a:t>Physics lab</a:t>
            </a:r>
            <a:endParaRPr lang="en-US" dirty="0">
              <a:solidFill>
                <a:srgbClr val="FFFF0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0872" y="1876301"/>
            <a:ext cx="3188564" cy="2141226"/>
          </a:xfrm>
        </p:spPr>
      </p:pic>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32136" y="273699"/>
            <a:ext cx="1599081"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7" name="Rectangle 6">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5" name="TextBox 14"/>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6" name="TextBox 15"/>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5214" y="1876301"/>
            <a:ext cx="3425962" cy="214122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284" y="1876301"/>
            <a:ext cx="3795810" cy="2141226"/>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90872" y="4228174"/>
            <a:ext cx="3188564" cy="2216436"/>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9284" y="4228174"/>
            <a:ext cx="3795810" cy="2218808"/>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5214" y="4228174"/>
            <a:ext cx="3425963" cy="2218808"/>
          </a:xfrm>
          <a:prstGeom prst="rect">
            <a:avLst/>
          </a:prstGeom>
        </p:spPr>
      </p:pic>
    </p:spTree>
    <p:extLst>
      <p:ext uri="{BB962C8B-B14F-4D97-AF65-F5344CB8AC3E}">
        <p14:creationId xmlns:p14="http://schemas.microsoft.com/office/powerpoint/2010/main" val="149412873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410712" y="560727"/>
            <a:ext cx="3813047"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410712" y="599494"/>
            <a:ext cx="3813047" cy="514145"/>
          </a:xfrm>
        </p:spPr>
        <p:txBody>
          <a:bodyPr>
            <a:normAutofit fontScale="90000"/>
          </a:bodyPr>
          <a:lstStyle/>
          <a:p>
            <a:pPr algn="ctr"/>
            <a:r>
              <a:rPr lang="en-US" dirty="0" smtClean="0">
                <a:solidFill>
                  <a:srgbClr val="FFFF00"/>
                </a:solidFill>
              </a:rPr>
              <a:t>Chemistry lab</a:t>
            </a:r>
            <a:endParaRPr lang="en-US" dirty="0">
              <a:solidFill>
                <a:srgbClr val="FFFF00"/>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2292" y="4367130"/>
            <a:ext cx="3078536" cy="1911933"/>
          </a:xfrm>
        </p:spPr>
      </p:pic>
      <p:sp>
        <p:nvSpPr>
          <p:cNvPr id="14" name="Rectangle 13">
            <a:extLst>
              <a:ext uri="{FF2B5EF4-FFF2-40B4-BE49-F238E27FC236}">
                <a16:creationId xmlns="" xmlns:a16="http://schemas.microsoft.com/office/drawing/2014/main" id="{3B99A048-ED23-4EB4-B346-6195111B08FE}"/>
              </a:ext>
            </a:extLst>
          </p:cNvPr>
          <p:cNvSpPr/>
          <p:nvPr/>
        </p:nvSpPr>
        <p:spPr>
          <a:xfrm>
            <a:off x="6334739"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22992" y="273699"/>
            <a:ext cx="160822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2" name="Rectangle 11">
            <a:extLst>
              <a:ext uri="{FF2B5EF4-FFF2-40B4-BE49-F238E27FC236}">
                <a16:creationId xmlns="" xmlns:a16="http://schemas.microsoft.com/office/drawing/2014/main" id="{8A7E60C6-400A-4230-906E-FB66FB646872}"/>
              </a:ext>
            </a:extLst>
          </p:cNvPr>
          <p:cNvSpPr/>
          <p:nvPr/>
        </p:nvSpPr>
        <p:spPr>
          <a:xfrm>
            <a:off x="152717" y="76908"/>
            <a:ext cx="1940536"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8A7E60C6-400A-4230-906E-FB66FB646872}"/>
              </a:ext>
            </a:extLst>
          </p:cNvPr>
          <p:cNvSpPr/>
          <p:nvPr/>
        </p:nvSpPr>
        <p:spPr>
          <a:xfrm>
            <a:off x="152717" y="613909"/>
            <a:ext cx="926275"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8A7E60C6-400A-4230-906E-FB66FB646872}"/>
              </a:ext>
            </a:extLst>
          </p:cNvPr>
          <p:cNvSpPr/>
          <p:nvPr/>
        </p:nvSpPr>
        <p:spPr>
          <a:xfrm>
            <a:off x="1148689" y="599494"/>
            <a:ext cx="944564"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41908" y="110570"/>
            <a:ext cx="1938411" cy="369332"/>
          </a:xfrm>
          <a:prstGeom prst="rect">
            <a:avLst/>
          </a:prstGeom>
          <a:noFill/>
        </p:spPr>
        <p:txBody>
          <a:bodyPr wrap="square" rtlCol="0">
            <a:spAutoFit/>
          </a:bodyPr>
          <a:lstStyle/>
          <a:p>
            <a:pPr algn="ctr"/>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18" name="TextBox 17"/>
          <p:cNvSpPr txBox="1"/>
          <p:nvPr/>
        </p:nvSpPr>
        <p:spPr>
          <a:xfrm>
            <a:off x="152716" y="629470"/>
            <a:ext cx="926276"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
        <p:nvSpPr>
          <p:cNvPr id="19" name="TextBox 18"/>
          <p:cNvSpPr txBox="1"/>
          <p:nvPr/>
        </p:nvSpPr>
        <p:spPr>
          <a:xfrm>
            <a:off x="1145483" y="645122"/>
            <a:ext cx="926276" cy="369332"/>
          </a:xfrm>
          <a:prstGeom prst="rect">
            <a:avLst/>
          </a:prstGeom>
          <a:noFill/>
        </p:spPr>
        <p:txBody>
          <a:bodyPr wrap="square" rtlCol="0">
            <a:spAutoFit/>
          </a:bodyPr>
          <a:lstStyle/>
          <a:p>
            <a:pPr algn="ctr"/>
            <a:r>
              <a:rPr lang="en-US" b="1" dirty="0" smtClean="0">
                <a:solidFill>
                  <a:srgbClr val="FFFF00"/>
                </a:solidFill>
                <a:hlinkClick r:id="rId5" action="ppaction://hlinksldjump"/>
              </a:rPr>
              <a:t>lab</a:t>
            </a:r>
            <a:endParaRPr lang="en-US" b="1" dirty="0">
              <a:solidFill>
                <a:srgbClr val="FFFF00"/>
              </a:solidFill>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2055" y="4361942"/>
            <a:ext cx="2563082" cy="1922312"/>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2292" y="2272688"/>
            <a:ext cx="3078536" cy="191177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7253" y="4361941"/>
            <a:ext cx="2856110" cy="1893725"/>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2055" y="2272688"/>
            <a:ext cx="2563082" cy="1911770"/>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67253" y="2272688"/>
            <a:ext cx="2839538" cy="1906120"/>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0206" y="2265846"/>
            <a:ext cx="2888721" cy="1918612"/>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0206" y="4361941"/>
            <a:ext cx="2888721" cy="1922313"/>
          </a:xfrm>
          <a:prstGeom prst="rect">
            <a:avLst/>
          </a:prstGeom>
        </p:spPr>
      </p:pic>
    </p:spTree>
    <p:extLst>
      <p:ext uri="{BB962C8B-B14F-4D97-AF65-F5344CB8AC3E}">
        <p14:creationId xmlns:p14="http://schemas.microsoft.com/office/powerpoint/2010/main" val="334806056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4274260" y="494737"/>
            <a:ext cx="1856792"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4425696" y="551970"/>
            <a:ext cx="3410712" cy="514145"/>
          </a:xfrm>
        </p:spPr>
        <p:txBody>
          <a:bodyPr>
            <a:normAutofit fontScale="90000"/>
          </a:bodyPr>
          <a:lstStyle/>
          <a:p>
            <a:r>
              <a:rPr lang="en-US" dirty="0">
                <a:solidFill>
                  <a:srgbClr val="FFFF00"/>
                </a:solidFill>
              </a:rPr>
              <a:t>A</a:t>
            </a:r>
            <a:r>
              <a:rPr lang="en-US" dirty="0" smtClean="0">
                <a:solidFill>
                  <a:srgbClr val="FFFF00"/>
                </a:solidFill>
              </a:rPr>
              <a:t>bout</a:t>
            </a:r>
            <a:endParaRPr lang="en-US" dirty="0">
              <a:solidFill>
                <a:srgbClr val="FFFF00"/>
              </a:solidFill>
            </a:endParaRPr>
          </a:p>
        </p:txBody>
      </p:sp>
      <p:sp>
        <p:nvSpPr>
          <p:cNvPr id="11" name="Content Placeholder 10">
            <a:extLst>
              <a:ext uri="{FF2B5EF4-FFF2-40B4-BE49-F238E27FC236}">
                <a16:creationId xmlns="" xmlns:a16="http://schemas.microsoft.com/office/drawing/2014/main" id="{D05AD0AE-20B3-4916-83A1-50B697120AEE}"/>
              </a:ext>
            </a:extLst>
          </p:cNvPr>
          <p:cNvSpPr>
            <a:spLocks noGrp="1"/>
          </p:cNvSpPr>
          <p:nvPr>
            <p:ph idx="1"/>
          </p:nvPr>
        </p:nvSpPr>
        <p:spPr>
          <a:xfrm>
            <a:off x="882280" y="2276856"/>
            <a:ext cx="10497544" cy="4067400"/>
          </a:xfrm>
        </p:spPr>
        <p:txBody>
          <a:bodyPr>
            <a:normAutofit/>
          </a:bodyPr>
          <a:lstStyle/>
          <a:p>
            <a:pPr marL="0" indent="0">
              <a:buNone/>
            </a:pPr>
            <a:r>
              <a:rPr lang="en-US" sz="1700" b="0" i="0" dirty="0">
                <a:effectLst/>
                <a:latin typeface="Arial" panose="020B0604020202020204" pitchFamily="34" charset="0"/>
              </a:rPr>
              <a:t>Model Polytechnic Institute is a Government approved technical education institute and maintained under the rules of technical Board of Bangladesh.</a:t>
            </a:r>
          </a:p>
          <a:p>
            <a:pPr marL="0" indent="0">
              <a:buNone/>
            </a:pPr>
            <a:r>
              <a:rPr lang="en-US" sz="1700" b="0" i="0" dirty="0">
                <a:effectLst/>
                <a:latin typeface="Arial" panose="020B0604020202020204" pitchFamily="34" charset="0"/>
              </a:rPr>
              <a:t>This institutions is a part and affiliated with the ” </a:t>
            </a:r>
            <a:r>
              <a:rPr lang="en-US" sz="1800" b="1" i="0" dirty="0">
                <a:solidFill>
                  <a:schemeClr val="accent1">
                    <a:lumMod val="75000"/>
                  </a:schemeClr>
                </a:solidFill>
                <a:effectLst/>
                <a:latin typeface="Arial" panose="020B0604020202020204" pitchFamily="34" charset="0"/>
              </a:rPr>
              <a:t>Munshi Sayed Ali Bishwash Foundation Ltd</a:t>
            </a:r>
            <a:r>
              <a:rPr lang="en-US" sz="1700" b="0" i="0" dirty="0">
                <a:effectLst/>
                <a:latin typeface="Arial" panose="020B0604020202020204" pitchFamily="34" charset="0"/>
              </a:rPr>
              <a:t>.”  Our promise is to develop our students in such a way that they will be the assets of twenty first century and will take  steps in the development of Digital Bangladesh.</a:t>
            </a:r>
            <a:endParaRPr lang="en-US" sz="1700" dirty="0">
              <a:effectLst/>
              <a:latin typeface="Arial" panose="020B0604020202020204" pitchFamily="34" charset="0"/>
            </a:endParaRPr>
          </a:p>
          <a:p>
            <a:pPr marL="0" indent="0">
              <a:buNone/>
            </a:pPr>
            <a:r>
              <a:rPr lang="en-US" sz="1900" b="1" i="0" dirty="0">
                <a:effectLst/>
                <a:latin typeface="Arial" panose="020B0604020202020204" pitchFamily="34" charset="0"/>
              </a:rPr>
              <a:t>Why Choose Us?</a:t>
            </a:r>
          </a:p>
          <a:p>
            <a:pPr marL="457200" indent="-457200">
              <a:lnSpc>
                <a:spcPct val="100000"/>
              </a:lnSpc>
              <a:buFont typeface="+mj-lt"/>
              <a:buAutoNum type="arabicPeriod"/>
            </a:pPr>
            <a:r>
              <a:rPr lang="en-US" sz="1700" b="0" i="0" dirty="0">
                <a:effectLst/>
                <a:latin typeface="Arial" panose="020B0604020202020204" pitchFamily="34" charset="0"/>
              </a:rPr>
              <a:t>Academic activities are conducted by more than hundred highly qualified, efficient and experienced teachers what other Private Polytechnics do not have.</a:t>
            </a:r>
          </a:p>
          <a:p>
            <a:pPr marL="457200" indent="-457200">
              <a:lnSpc>
                <a:spcPct val="100000"/>
              </a:lnSpc>
              <a:buFont typeface="+mj-lt"/>
              <a:buAutoNum type="arabicPeriod"/>
            </a:pPr>
            <a:r>
              <a:rPr lang="en-US" sz="1700" b="0" i="0" dirty="0">
                <a:effectLst/>
                <a:latin typeface="Arial" panose="020B0604020202020204" pitchFamily="34" charset="0"/>
              </a:rPr>
              <a:t>Computer labs are fully air cooled providing one computer for every student.</a:t>
            </a:r>
          </a:p>
          <a:p>
            <a:pPr marL="457200" indent="-457200">
              <a:lnSpc>
                <a:spcPct val="100000"/>
              </a:lnSpc>
              <a:buFont typeface="+mj-lt"/>
              <a:buAutoNum type="arabicPeriod"/>
            </a:pPr>
            <a:r>
              <a:rPr lang="en-US" sz="1700" b="0" i="0" dirty="0">
                <a:effectLst/>
                <a:latin typeface="Arial" panose="020B0604020202020204" pitchFamily="34" charset="0"/>
              </a:rPr>
              <a:t>ICT labs are facilitated with high speed broad band internet.</a:t>
            </a:r>
          </a:p>
          <a:p>
            <a:pPr marL="457200" indent="-457200">
              <a:lnSpc>
                <a:spcPct val="100000"/>
              </a:lnSpc>
              <a:buFont typeface="+mj-lt"/>
              <a:buAutoNum type="arabicPeriod"/>
            </a:pPr>
            <a:r>
              <a:rPr lang="en-US" sz="1700" b="0" i="0" dirty="0">
                <a:effectLst/>
                <a:latin typeface="Arial" panose="020B0604020202020204" pitchFamily="34" charset="0"/>
              </a:rPr>
              <a:t>Multimedia, OHP and other modern instructional aids are used in conducting classes.</a:t>
            </a:r>
          </a:p>
        </p:txBody>
      </p:sp>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22992" y="273699"/>
            <a:ext cx="160822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5" name="Rectangle 14">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2" action="ppaction://hlinksldjump"/>
              </a:rPr>
              <a:t>Main </a:t>
            </a:r>
            <a:r>
              <a:rPr lang="en-US" b="1" dirty="0" smtClean="0">
                <a:solidFill>
                  <a:srgbClr val="FFFF00"/>
                </a:solidFill>
                <a:hlinkClick r:id="rId2" action="ppaction://hlinksldjump"/>
              </a:rPr>
              <a:t>Menu</a:t>
            </a:r>
            <a:endParaRPr lang="en-US" b="1" dirty="0">
              <a:solidFill>
                <a:srgbClr val="FFFF00"/>
              </a:solidFill>
            </a:endParaRPr>
          </a:p>
        </p:txBody>
      </p:sp>
      <p:sp>
        <p:nvSpPr>
          <p:cNvPr id="18" name="TextBox 17"/>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3" action="ppaction://hlinksldjump"/>
              </a:rPr>
              <a:t>Back</a:t>
            </a:r>
            <a:endParaRPr lang="en-US" b="1" dirty="0">
              <a:solidFill>
                <a:srgbClr val="FFFF00"/>
              </a:solidFill>
            </a:endParaRPr>
          </a:p>
        </p:txBody>
      </p:sp>
    </p:spTree>
    <p:extLst>
      <p:ext uri="{BB962C8B-B14F-4D97-AF65-F5344CB8AC3E}">
        <p14:creationId xmlns:p14="http://schemas.microsoft.com/office/powerpoint/2010/main" val="185564392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765048"/>
            <a:ext cx="10353761" cy="5205984"/>
          </a:xfrm>
        </p:spPr>
        <p:txBody>
          <a:bodyPr>
            <a:normAutofit/>
          </a:bodyPr>
          <a:lstStyle/>
          <a:p>
            <a:r>
              <a:rPr lang="en-US" sz="6000" dirty="0" smtClean="0">
                <a:solidFill>
                  <a:srgbClr val="FFFF00"/>
                </a:solidFill>
              </a:rPr>
              <a:t>Thank YOU</a:t>
            </a:r>
            <a:endParaRPr lang="en-US" sz="6000" dirty="0">
              <a:solidFill>
                <a:srgbClr val="FFFF00"/>
              </a:solidFill>
            </a:endParaRPr>
          </a:p>
        </p:txBody>
      </p:sp>
    </p:spTree>
    <p:extLst>
      <p:ext uri="{BB962C8B-B14F-4D97-AF65-F5344CB8AC3E}">
        <p14:creationId xmlns:p14="http://schemas.microsoft.com/office/powerpoint/2010/main" val="388825704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8A7E60C6-400A-4230-906E-FB66FB646872}"/>
              </a:ext>
            </a:extLst>
          </p:cNvPr>
          <p:cNvSpPr/>
          <p:nvPr/>
        </p:nvSpPr>
        <p:spPr>
          <a:xfrm>
            <a:off x="2799882" y="646372"/>
            <a:ext cx="1598381" cy="526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2799883" y="693149"/>
            <a:ext cx="1598381" cy="514145"/>
          </a:xfrm>
        </p:spPr>
        <p:txBody>
          <a:bodyPr>
            <a:normAutofit fontScale="90000"/>
          </a:bodyPr>
          <a:lstStyle/>
          <a:p>
            <a:r>
              <a:rPr lang="en-US" dirty="0">
                <a:solidFill>
                  <a:srgbClr val="FFFF00"/>
                </a:solidFill>
              </a:rPr>
              <a:t>Home</a:t>
            </a:r>
          </a:p>
        </p:txBody>
      </p:sp>
      <p:sp>
        <p:nvSpPr>
          <p:cNvPr id="3" name="Content Placeholder 2">
            <a:extLst>
              <a:ext uri="{FF2B5EF4-FFF2-40B4-BE49-F238E27FC236}">
                <a16:creationId xmlns="" xmlns:a16="http://schemas.microsoft.com/office/drawing/2014/main" id="{CA914323-BD4A-49C2-8C42-B3AC1A7CCA5B}"/>
              </a:ext>
            </a:extLst>
          </p:cNvPr>
          <p:cNvSpPr>
            <a:spLocks noGrp="1"/>
          </p:cNvSpPr>
          <p:nvPr>
            <p:ph idx="1"/>
          </p:nvPr>
        </p:nvSpPr>
        <p:spPr>
          <a:xfrm>
            <a:off x="1114963" y="2203704"/>
            <a:ext cx="9775541" cy="4654296"/>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b="0" i="0" dirty="0">
              <a:solidFill>
                <a:srgbClr val="92D050"/>
              </a:solidFill>
              <a:effectLst/>
              <a:latin typeface="Arial" panose="020B0604020202020204" pitchFamily="34" charset="0"/>
            </a:endParaRPr>
          </a:p>
          <a:p>
            <a:pPr marL="0" indent="0">
              <a:buNone/>
            </a:pPr>
            <a:r>
              <a:rPr lang="en-US" sz="1900" b="0" i="0" dirty="0">
                <a:solidFill>
                  <a:srgbClr val="92D050"/>
                </a:solidFill>
                <a:effectLst/>
                <a:latin typeface="Arial" panose="020B0604020202020204" pitchFamily="34" charset="0"/>
              </a:rPr>
              <a:t>Welcome to Model Polytechnic institute. We are providing one of the best education guide line in the technical education. This is our first web appearance and we are constantly trying to improve it. So be with us. We will right back.</a:t>
            </a:r>
            <a:r>
              <a:rPr lang="en-US" sz="1900" dirty="0">
                <a:solidFill>
                  <a:srgbClr val="92D050"/>
                </a:solidFill>
              </a:rPr>
              <a:t> </a:t>
            </a:r>
            <a:endParaRPr lang="en-US" sz="1900" dirty="0" smtClean="0">
              <a:solidFill>
                <a:srgbClr val="92D050"/>
              </a:solidFill>
            </a:endParaRPr>
          </a:p>
          <a:p>
            <a:pPr marL="0" indent="0">
              <a:buNone/>
            </a:pPr>
            <a:r>
              <a:rPr lang="en-US" sz="1900" dirty="0">
                <a:effectLst/>
              </a:rPr>
              <a:t>Not only in education we have superb cultural activities and outdoor recreational activities. We think that both are necessary for a good educational mind.</a:t>
            </a:r>
            <a:endParaRPr lang="en-US" sz="1900" dirty="0" smtClean="0">
              <a:solidFill>
                <a:srgbClr val="92D050"/>
              </a:solidFill>
            </a:endParaRPr>
          </a:p>
          <a:p>
            <a:pPr marL="0" indent="0">
              <a:buNone/>
            </a:pPr>
            <a:r>
              <a:rPr lang="en-US" sz="1900" dirty="0">
                <a:solidFill>
                  <a:srgbClr val="92D050"/>
                </a:solidFill>
                <a:effectLst/>
              </a:rPr>
              <a:t>Model Polytechnic Institute is a Government approved technical education institute and maintained under the rules of technical Board of Bangladesh.</a:t>
            </a:r>
            <a:endParaRPr lang="en-US" sz="1900" dirty="0">
              <a:solidFill>
                <a:srgbClr val="92D050"/>
              </a:solidFill>
            </a:endParaRPr>
          </a:p>
        </p:txBody>
      </p:sp>
      <p:pic>
        <p:nvPicPr>
          <p:cNvPr id="7" name="Picture 6">
            <a:extLst>
              <a:ext uri="{FF2B5EF4-FFF2-40B4-BE49-F238E27FC236}">
                <a16:creationId xmlns="" xmlns:a16="http://schemas.microsoft.com/office/drawing/2014/main" id="{D4D08EEA-91AA-4417-8C86-3F1688EA9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1" y="1894266"/>
            <a:ext cx="12199556" cy="1904600"/>
          </a:xfrm>
          <a:prstGeom prst="rect">
            <a:avLst/>
          </a:prstGeom>
        </p:spPr>
      </p:pic>
      <p:sp>
        <p:nvSpPr>
          <p:cNvPr id="9" name="TextBox 8">
            <a:extLst>
              <a:ext uri="{FF2B5EF4-FFF2-40B4-BE49-F238E27FC236}">
                <a16:creationId xmlns="" xmlns:a16="http://schemas.microsoft.com/office/drawing/2014/main" id="{BB988B18-C134-4B89-877E-3D6C7BA0C988}"/>
              </a:ext>
            </a:extLst>
          </p:cNvPr>
          <p:cNvSpPr txBox="1"/>
          <p:nvPr/>
        </p:nvSpPr>
        <p:spPr>
          <a:xfrm>
            <a:off x="10250424" y="273699"/>
            <a:ext cx="1580793"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4" name="TextBox 3"/>
          <p:cNvSpPr txBox="1"/>
          <p:nvPr/>
        </p:nvSpPr>
        <p:spPr>
          <a:xfrm>
            <a:off x="154842" y="95195"/>
            <a:ext cx="1504831" cy="369332"/>
          </a:xfrm>
          <a:prstGeom prst="rect">
            <a:avLst/>
          </a:prstGeom>
          <a:noFill/>
        </p:spPr>
        <p:txBody>
          <a:bodyPr wrap="square" rtlCol="0">
            <a:spAutoFit/>
          </a:bodyPr>
          <a:lstStyle/>
          <a:p>
            <a:r>
              <a:rPr lang="en-US" b="1" dirty="0" smtClean="0">
                <a:solidFill>
                  <a:srgbClr val="0070C0"/>
                </a:solidFill>
                <a:hlinkClick r:id="rId3" action="ppaction://hlinksldjump"/>
              </a:rPr>
              <a:t>Main Menu</a:t>
            </a:r>
            <a:endParaRPr lang="en-US" b="1" dirty="0">
              <a:solidFill>
                <a:srgbClr val="0070C0"/>
              </a:solidFill>
            </a:endParaRPr>
          </a:p>
        </p:txBody>
      </p:sp>
    </p:spTree>
    <p:extLst>
      <p:ext uri="{BB962C8B-B14F-4D97-AF65-F5344CB8AC3E}">
        <p14:creationId xmlns:p14="http://schemas.microsoft.com/office/powerpoint/2010/main" val="258323051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50FAE64-8FD7-43EE-BA2D-8AD57FA5A849}"/>
              </a:ext>
            </a:extLst>
          </p:cNvPr>
          <p:cNvSpPr/>
          <p:nvPr/>
        </p:nvSpPr>
        <p:spPr>
          <a:xfrm>
            <a:off x="2971986" y="415783"/>
            <a:ext cx="2080726" cy="569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145537" y="471587"/>
            <a:ext cx="5961888" cy="514145"/>
          </a:xfrm>
        </p:spPr>
        <p:txBody>
          <a:bodyPr>
            <a:normAutofit fontScale="90000"/>
          </a:bodyPr>
          <a:lstStyle/>
          <a:p>
            <a:r>
              <a:rPr lang="en-US" dirty="0">
                <a:solidFill>
                  <a:srgbClr val="FFFF00"/>
                </a:solidFill>
              </a:rPr>
              <a:t>Profile</a:t>
            </a:r>
          </a:p>
        </p:txBody>
      </p:sp>
      <p:graphicFrame>
        <p:nvGraphicFramePr>
          <p:cNvPr id="9" name="Content Placeholder 8">
            <a:extLst>
              <a:ext uri="{FF2B5EF4-FFF2-40B4-BE49-F238E27FC236}">
                <a16:creationId xmlns="" xmlns:a16="http://schemas.microsoft.com/office/drawing/2014/main" id="{CAAF0650-8616-4E0A-BED6-7ACBF53471DC}"/>
              </a:ext>
            </a:extLst>
          </p:cNvPr>
          <p:cNvGraphicFramePr>
            <a:graphicFrameLocks noGrp="1"/>
          </p:cNvGraphicFramePr>
          <p:nvPr>
            <p:ph idx="1"/>
            <p:extLst>
              <p:ext uri="{D42A27DB-BD31-4B8C-83A1-F6EECF244321}">
                <p14:modId xmlns:p14="http://schemas.microsoft.com/office/powerpoint/2010/main" val="1486475001"/>
              </p:ext>
            </p:extLst>
          </p:nvPr>
        </p:nvGraphicFramePr>
        <p:xfrm>
          <a:off x="7686513" y="2313324"/>
          <a:ext cx="3322303" cy="4228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Table 11">
            <a:extLst>
              <a:ext uri="{FF2B5EF4-FFF2-40B4-BE49-F238E27FC236}">
                <a16:creationId xmlns="" xmlns:a16="http://schemas.microsoft.com/office/drawing/2014/main" id="{FF142EC4-F7F3-4272-A92E-978E2B4BA306}"/>
              </a:ext>
            </a:extLst>
          </p:cNvPr>
          <p:cNvGraphicFramePr>
            <a:graphicFrameLocks noGrp="1"/>
          </p:cNvGraphicFramePr>
          <p:nvPr>
            <p:extLst>
              <p:ext uri="{D42A27DB-BD31-4B8C-83A1-F6EECF244321}">
                <p14:modId xmlns:p14="http://schemas.microsoft.com/office/powerpoint/2010/main" val="1682936706"/>
              </p:ext>
            </p:extLst>
          </p:nvPr>
        </p:nvGraphicFramePr>
        <p:xfrm>
          <a:off x="1235371" y="2551069"/>
          <a:ext cx="5933526" cy="4228129"/>
        </p:xfrm>
        <a:graphic>
          <a:graphicData uri="http://schemas.openxmlformats.org/drawingml/2006/table">
            <a:tbl>
              <a:tblPr firstRow="1" bandRow="1">
                <a:tableStyleId>{5C22544A-7EE6-4342-B048-85BDC9FD1C3A}</a:tableStyleId>
              </a:tblPr>
              <a:tblGrid>
                <a:gridCol w="2659973">
                  <a:extLst>
                    <a:ext uri="{9D8B030D-6E8A-4147-A177-3AD203B41FA5}">
                      <a16:colId xmlns="" xmlns:a16="http://schemas.microsoft.com/office/drawing/2014/main" val="969132170"/>
                    </a:ext>
                  </a:extLst>
                </a:gridCol>
                <a:gridCol w="3273553">
                  <a:extLst>
                    <a:ext uri="{9D8B030D-6E8A-4147-A177-3AD203B41FA5}">
                      <a16:colId xmlns="" xmlns:a16="http://schemas.microsoft.com/office/drawing/2014/main" val="3895142204"/>
                    </a:ext>
                  </a:extLst>
                </a:gridCol>
              </a:tblGrid>
              <a:tr h="360084">
                <a:tc>
                  <a:txBody>
                    <a:bodyPr/>
                    <a:lstStyle/>
                    <a:p>
                      <a:r>
                        <a:rPr lang="en-US" b="0" dirty="0">
                          <a:solidFill>
                            <a:schemeClr val="bg1"/>
                          </a:solidFill>
                        </a:rPr>
                        <a:t>Student Name</a:t>
                      </a:r>
                    </a:p>
                  </a:txBody>
                  <a:tcPr/>
                </a:tc>
                <a:tc>
                  <a:txBody>
                    <a:bodyPr/>
                    <a:lstStyle/>
                    <a:p>
                      <a:endParaRPr lang="en-US" dirty="0"/>
                    </a:p>
                  </a:txBody>
                  <a:tcPr/>
                </a:tc>
                <a:extLst>
                  <a:ext uri="{0D108BD9-81ED-4DB2-BD59-A6C34878D82A}">
                    <a16:rowId xmlns="" xmlns:a16="http://schemas.microsoft.com/office/drawing/2014/main" val="4124763682"/>
                  </a:ext>
                </a:extLst>
              </a:tr>
              <a:tr h="379959">
                <a:tc>
                  <a:txBody>
                    <a:bodyPr/>
                    <a:lstStyle/>
                    <a:p>
                      <a:r>
                        <a:rPr lang="en-US" dirty="0"/>
                        <a:t>Institute Name</a:t>
                      </a:r>
                    </a:p>
                  </a:txBody>
                  <a:tcPr/>
                </a:tc>
                <a:tc>
                  <a:txBody>
                    <a:bodyPr/>
                    <a:lstStyle/>
                    <a:p>
                      <a:endParaRPr lang="en-US" dirty="0"/>
                    </a:p>
                  </a:txBody>
                  <a:tcPr/>
                </a:tc>
                <a:extLst>
                  <a:ext uri="{0D108BD9-81ED-4DB2-BD59-A6C34878D82A}">
                    <a16:rowId xmlns="" xmlns:a16="http://schemas.microsoft.com/office/drawing/2014/main" val="3359023605"/>
                  </a:ext>
                </a:extLst>
              </a:tr>
              <a:tr h="379959">
                <a:tc>
                  <a:txBody>
                    <a:bodyPr/>
                    <a:lstStyle/>
                    <a:p>
                      <a:r>
                        <a:rPr lang="en-US" dirty="0"/>
                        <a:t>Technology</a:t>
                      </a:r>
                    </a:p>
                  </a:txBody>
                  <a:tcPr/>
                </a:tc>
                <a:tc>
                  <a:txBody>
                    <a:bodyPr/>
                    <a:lstStyle/>
                    <a:p>
                      <a:endParaRPr lang="en-US" dirty="0"/>
                    </a:p>
                  </a:txBody>
                  <a:tcPr/>
                </a:tc>
                <a:extLst>
                  <a:ext uri="{0D108BD9-81ED-4DB2-BD59-A6C34878D82A}">
                    <a16:rowId xmlns="" xmlns:a16="http://schemas.microsoft.com/office/drawing/2014/main" val="4106186090"/>
                  </a:ext>
                </a:extLst>
              </a:tr>
              <a:tr h="379959">
                <a:tc>
                  <a:txBody>
                    <a:bodyPr/>
                    <a:lstStyle/>
                    <a:p>
                      <a:r>
                        <a:rPr lang="en-US" dirty="0"/>
                        <a:t>Board Roll</a:t>
                      </a:r>
                    </a:p>
                  </a:txBody>
                  <a:tcPr/>
                </a:tc>
                <a:tc>
                  <a:txBody>
                    <a:bodyPr/>
                    <a:lstStyle/>
                    <a:p>
                      <a:endParaRPr lang="en-US" dirty="0"/>
                    </a:p>
                  </a:txBody>
                  <a:tcPr/>
                </a:tc>
                <a:extLst>
                  <a:ext uri="{0D108BD9-81ED-4DB2-BD59-A6C34878D82A}">
                    <a16:rowId xmlns="" xmlns:a16="http://schemas.microsoft.com/office/drawing/2014/main" val="2341080843"/>
                  </a:ext>
                </a:extLst>
              </a:tr>
              <a:tr h="379959">
                <a:tc>
                  <a:txBody>
                    <a:bodyPr/>
                    <a:lstStyle/>
                    <a:p>
                      <a:r>
                        <a:rPr lang="en-US" dirty="0" smtClean="0"/>
                        <a:t>Session</a:t>
                      </a:r>
                      <a:endParaRPr lang="en-US" dirty="0"/>
                    </a:p>
                  </a:txBody>
                  <a:tcPr/>
                </a:tc>
                <a:tc>
                  <a:txBody>
                    <a:bodyPr/>
                    <a:lstStyle/>
                    <a:p>
                      <a:endParaRPr lang="en-US" dirty="0"/>
                    </a:p>
                  </a:txBody>
                  <a:tcPr/>
                </a:tc>
                <a:extLst>
                  <a:ext uri="{0D108BD9-81ED-4DB2-BD59-A6C34878D82A}">
                    <a16:rowId xmlns="" xmlns:a16="http://schemas.microsoft.com/office/drawing/2014/main" val="683118869"/>
                  </a:ext>
                </a:extLst>
              </a:tr>
              <a:tr h="379959">
                <a:tc>
                  <a:txBody>
                    <a:bodyPr/>
                    <a:lstStyle/>
                    <a:p>
                      <a:r>
                        <a:rPr lang="en-US" dirty="0"/>
                        <a:t>Passing Year</a:t>
                      </a:r>
                    </a:p>
                  </a:txBody>
                  <a:tcPr/>
                </a:tc>
                <a:tc>
                  <a:txBody>
                    <a:bodyPr/>
                    <a:lstStyle/>
                    <a:p>
                      <a:endParaRPr lang="en-US" dirty="0"/>
                    </a:p>
                  </a:txBody>
                  <a:tcPr/>
                </a:tc>
                <a:extLst>
                  <a:ext uri="{0D108BD9-81ED-4DB2-BD59-A6C34878D82A}">
                    <a16:rowId xmlns="" xmlns:a16="http://schemas.microsoft.com/office/drawing/2014/main" val="4119687071"/>
                  </a:ext>
                </a:extLst>
              </a:tr>
              <a:tr h="423020">
                <a:tc>
                  <a:txBody>
                    <a:bodyPr/>
                    <a:lstStyle/>
                    <a:p>
                      <a:r>
                        <a:rPr lang="en-US" dirty="0" smtClean="0"/>
                        <a:t>Educational</a:t>
                      </a:r>
                      <a:endParaRPr lang="en-US" dirty="0"/>
                    </a:p>
                  </a:txBody>
                  <a:tcPr/>
                </a:tc>
                <a:tc>
                  <a:txBody>
                    <a:bodyPr/>
                    <a:lstStyle/>
                    <a:p>
                      <a:endParaRPr lang="en-US" dirty="0"/>
                    </a:p>
                  </a:txBody>
                  <a:tcPr/>
                </a:tc>
                <a:extLst>
                  <a:ext uri="{0D108BD9-81ED-4DB2-BD59-A6C34878D82A}">
                    <a16:rowId xmlns="" xmlns:a16="http://schemas.microsoft.com/office/drawing/2014/main" val="3107377111"/>
                  </a:ext>
                </a:extLst>
              </a:tr>
              <a:tr h="379959">
                <a:tc>
                  <a:txBody>
                    <a:bodyPr/>
                    <a:lstStyle/>
                    <a:p>
                      <a:r>
                        <a:rPr lang="en-US" dirty="0"/>
                        <a:t>Job Details</a:t>
                      </a:r>
                    </a:p>
                  </a:txBody>
                  <a:tcPr/>
                </a:tc>
                <a:tc>
                  <a:txBody>
                    <a:bodyPr/>
                    <a:lstStyle/>
                    <a:p>
                      <a:endParaRPr lang="en-US" dirty="0"/>
                    </a:p>
                  </a:txBody>
                  <a:tcPr/>
                </a:tc>
                <a:extLst>
                  <a:ext uri="{0D108BD9-81ED-4DB2-BD59-A6C34878D82A}">
                    <a16:rowId xmlns="" xmlns:a16="http://schemas.microsoft.com/office/drawing/2014/main" val="1858653822"/>
                  </a:ext>
                </a:extLst>
              </a:tr>
              <a:tr h="399677">
                <a:tc>
                  <a:txBody>
                    <a:bodyPr/>
                    <a:lstStyle/>
                    <a:p>
                      <a:r>
                        <a:rPr lang="en-US" dirty="0"/>
                        <a:t>Permanent Address</a:t>
                      </a:r>
                    </a:p>
                  </a:txBody>
                  <a:tcPr/>
                </a:tc>
                <a:tc>
                  <a:txBody>
                    <a:bodyPr/>
                    <a:lstStyle/>
                    <a:p>
                      <a:endParaRPr lang="en-US" dirty="0"/>
                    </a:p>
                  </a:txBody>
                  <a:tcPr/>
                </a:tc>
                <a:extLst>
                  <a:ext uri="{0D108BD9-81ED-4DB2-BD59-A6C34878D82A}">
                    <a16:rowId xmlns="" xmlns:a16="http://schemas.microsoft.com/office/drawing/2014/main" val="4288789615"/>
                  </a:ext>
                </a:extLst>
              </a:tr>
              <a:tr h="379959">
                <a:tc>
                  <a:txBody>
                    <a:bodyPr/>
                    <a:lstStyle/>
                    <a:p>
                      <a:r>
                        <a:rPr lang="en-US" dirty="0"/>
                        <a:t>Contact Number</a:t>
                      </a:r>
                    </a:p>
                  </a:txBody>
                  <a:tcPr/>
                </a:tc>
                <a:tc>
                  <a:txBody>
                    <a:bodyPr/>
                    <a:lstStyle/>
                    <a:p>
                      <a:endParaRPr lang="en-US" dirty="0"/>
                    </a:p>
                  </a:txBody>
                  <a:tcPr/>
                </a:tc>
                <a:extLst>
                  <a:ext uri="{0D108BD9-81ED-4DB2-BD59-A6C34878D82A}">
                    <a16:rowId xmlns="" xmlns:a16="http://schemas.microsoft.com/office/drawing/2014/main" val="1204473712"/>
                  </a:ext>
                </a:extLst>
              </a:tr>
              <a:tr h="379959">
                <a:tc>
                  <a:txBody>
                    <a:bodyPr/>
                    <a:lstStyle/>
                    <a:p>
                      <a:r>
                        <a:rPr lang="en-US" dirty="0"/>
                        <a:t>Remarks</a:t>
                      </a:r>
                    </a:p>
                  </a:txBody>
                  <a:tcPr/>
                </a:tc>
                <a:tc>
                  <a:txBody>
                    <a:bodyPr/>
                    <a:lstStyle/>
                    <a:p>
                      <a:endParaRPr lang="en-US" dirty="0"/>
                    </a:p>
                  </a:txBody>
                  <a:tcPr/>
                </a:tc>
                <a:extLst>
                  <a:ext uri="{0D108BD9-81ED-4DB2-BD59-A6C34878D82A}">
                    <a16:rowId xmlns="" xmlns:a16="http://schemas.microsoft.com/office/drawing/2014/main" val="349322548"/>
                  </a:ext>
                </a:extLst>
              </a:tr>
            </a:tbl>
          </a:graphicData>
        </a:graphic>
      </p:graphicFrame>
      <p:sp>
        <p:nvSpPr>
          <p:cNvPr id="14" name="Flowchart: Alternate Process 13">
            <a:extLst>
              <a:ext uri="{FF2B5EF4-FFF2-40B4-BE49-F238E27FC236}">
                <a16:creationId xmlns="" xmlns:a16="http://schemas.microsoft.com/office/drawing/2014/main" id="{9834AE44-507E-4CA8-907D-84C3BAE3DC72}"/>
              </a:ext>
            </a:extLst>
          </p:cNvPr>
          <p:cNvSpPr/>
          <p:nvPr/>
        </p:nvSpPr>
        <p:spPr>
          <a:xfrm>
            <a:off x="1235371" y="1943254"/>
            <a:ext cx="5933526" cy="514145"/>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a:solidFill>
                  <a:srgbClr val="FFFF00"/>
                </a:solidFill>
              </a:rPr>
              <a:t>Student’s Details Form for Registration</a:t>
            </a:r>
          </a:p>
        </p:txBody>
      </p:sp>
      <p:sp>
        <p:nvSpPr>
          <p:cNvPr id="12" name="TextBox 11">
            <a:extLst>
              <a:ext uri="{FF2B5EF4-FFF2-40B4-BE49-F238E27FC236}">
                <a16:creationId xmlns="" xmlns:a16="http://schemas.microsoft.com/office/drawing/2014/main" id="{BB988B18-C134-4B89-877E-3D6C7BA0C988}"/>
              </a:ext>
            </a:extLst>
          </p:cNvPr>
          <p:cNvSpPr txBox="1"/>
          <p:nvPr/>
        </p:nvSpPr>
        <p:spPr>
          <a:xfrm>
            <a:off x="10186416" y="273699"/>
            <a:ext cx="1644801"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9" name="Rectangle 18">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1" name="TextBox 20"/>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7" action="ppaction://hlinksldjump"/>
              </a:rPr>
              <a:t>Main </a:t>
            </a:r>
            <a:r>
              <a:rPr lang="en-US" b="1" dirty="0" smtClean="0">
                <a:solidFill>
                  <a:srgbClr val="FFFF00"/>
                </a:solidFill>
                <a:hlinkClick r:id="rId7" action="ppaction://hlinksldjump"/>
              </a:rPr>
              <a:t>Menu</a:t>
            </a:r>
            <a:endParaRPr lang="en-US" b="1" dirty="0">
              <a:solidFill>
                <a:srgbClr val="FFFF00"/>
              </a:solidFill>
            </a:endParaRPr>
          </a:p>
        </p:txBody>
      </p:sp>
      <p:sp>
        <p:nvSpPr>
          <p:cNvPr id="22" name="TextBox 21"/>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8" action="ppaction://hlinksldjump"/>
              </a:rPr>
              <a:t>Back</a:t>
            </a:r>
            <a:endParaRPr lang="en-US" b="1" dirty="0">
              <a:solidFill>
                <a:srgbClr val="FFFF00"/>
              </a:solidFill>
            </a:endParaRPr>
          </a:p>
        </p:txBody>
      </p:sp>
    </p:spTree>
    <p:extLst>
      <p:ext uri="{BB962C8B-B14F-4D97-AF65-F5344CB8AC3E}">
        <p14:creationId xmlns:p14="http://schemas.microsoft.com/office/powerpoint/2010/main" val="3300801387"/>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346487" y="677571"/>
            <a:ext cx="2640565"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511296" y="712539"/>
            <a:ext cx="5239512" cy="514145"/>
          </a:xfrm>
        </p:spPr>
        <p:txBody>
          <a:bodyPr>
            <a:normAutofit fontScale="90000"/>
          </a:bodyPr>
          <a:lstStyle/>
          <a:p>
            <a:r>
              <a:rPr lang="en-US" dirty="0">
                <a:solidFill>
                  <a:srgbClr val="FFFF00"/>
                </a:solidFill>
              </a:rPr>
              <a:t>Teachers</a:t>
            </a:r>
          </a:p>
        </p:txBody>
      </p:sp>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8" name="Table 4">
            <a:extLst>
              <a:ext uri="{FF2B5EF4-FFF2-40B4-BE49-F238E27FC236}">
                <a16:creationId xmlns="" xmlns:a16="http://schemas.microsoft.com/office/drawing/2014/main" id="{B35B693C-8A14-4D47-9BFD-63EE71D25A51}"/>
              </a:ext>
            </a:extLst>
          </p:cNvPr>
          <p:cNvGraphicFramePr>
            <a:graphicFrameLocks/>
          </p:cNvGraphicFramePr>
          <p:nvPr>
            <p:extLst>
              <p:ext uri="{D42A27DB-BD31-4B8C-83A1-F6EECF244321}">
                <p14:modId xmlns:p14="http://schemas.microsoft.com/office/powerpoint/2010/main" val="1493781367"/>
              </p:ext>
            </p:extLst>
          </p:nvPr>
        </p:nvGraphicFramePr>
        <p:xfrm>
          <a:off x="338329" y="2424435"/>
          <a:ext cx="7781172" cy="3733800"/>
        </p:xfrm>
        <a:graphic>
          <a:graphicData uri="http://schemas.openxmlformats.org/drawingml/2006/table">
            <a:tbl>
              <a:tblPr firstRow="1" bandRow="1">
                <a:tableStyleId>{5C22544A-7EE6-4342-B048-85BDC9FD1C3A}</a:tableStyleId>
              </a:tblPr>
              <a:tblGrid>
                <a:gridCol w="832103"/>
                <a:gridCol w="4355345">
                  <a:extLst>
                    <a:ext uri="{9D8B030D-6E8A-4147-A177-3AD203B41FA5}">
                      <a16:colId xmlns="" xmlns:a16="http://schemas.microsoft.com/office/drawing/2014/main" val="4024979777"/>
                    </a:ext>
                  </a:extLst>
                </a:gridCol>
                <a:gridCol w="2593724">
                  <a:extLst>
                    <a:ext uri="{9D8B030D-6E8A-4147-A177-3AD203B41FA5}">
                      <a16:colId xmlns="" xmlns:a16="http://schemas.microsoft.com/office/drawing/2014/main" val="1521618394"/>
                    </a:ext>
                  </a:extLst>
                </a:gridCol>
              </a:tblGrid>
              <a:tr h="310969">
                <a:tc>
                  <a:txBody>
                    <a:bodyPr/>
                    <a:lstStyle/>
                    <a:p>
                      <a:pPr algn="ctr"/>
                      <a:r>
                        <a:rPr lang="en-US" sz="2000" dirty="0" smtClean="0">
                          <a:solidFill>
                            <a:srgbClr val="FFFF00"/>
                          </a:solidFill>
                        </a:rPr>
                        <a:t>Sl No</a:t>
                      </a:r>
                      <a:endParaRPr lang="en-US" sz="2000" dirty="0">
                        <a:solidFill>
                          <a:srgbClr val="FFFF00"/>
                        </a:solidFill>
                      </a:endParaRPr>
                    </a:p>
                  </a:txBody>
                  <a:tcPr/>
                </a:tc>
                <a:tc>
                  <a:txBody>
                    <a:bodyPr/>
                    <a:lstStyle/>
                    <a:p>
                      <a:pPr algn="ctr"/>
                      <a:r>
                        <a:rPr lang="en-US" sz="2000" dirty="0">
                          <a:solidFill>
                            <a:srgbClr val="FFFF00"/>
                          </a:solidFill>
                        </a:rPr>
                        <a:t>Teachers Name</a:t>
                      </a:r>
                    </a:p>
                  </a:txBody>
                  <a:tcPr/>
                </a:tc>
                <a:tc>
                  <a:txBody>
                    <a:bodyPr/>
                    <a:lstStyle/>
                    <a:p>
                      <a:pPr algn="ctr"/>
                      <a:r>
                        <a:rPr lang="en-US" sz="2000" dirty="0">
                          <a:solidFill>
                            <a:srgbClr val="FFFF00"/>
                          </a:solidFill>
                        </a:rPr>
                        <a:t>Contact Number</a:t>
                      </a:r>
                    </a:p>
                  </a:txBody>
                  <a:tcPr/>
                </a:tc>
                <a:extLst>
                  <a:ext uri="{0D108BD9-81ED-4DB2-BD59-A6C34878D82A}">
                    <a16:rowId xmlns="" xmlns:a16="http://schemas.microsoft.com/office/drawing/2014/main" val="25880194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 Abbas Uddin</a:t>
                      </a:r>
                    </a:p>
                  </a:txBody>
                  <a:tcPr/>
                </a:tc>
                <a:tc>
                  <a:txBody>
                    <a:bodyPr/>
                    <a:lstStyle/>
                    <a:p>
                      <a:pPr algn="r"/>
                      <a:r>
                        <a:rPr lang="en-US" dirty="0"/>
                        <a:t>01999-923505</a:t>
                      </a:r>
                    </a:p>
                  </a:txBody>
                  <a:tcPr/>
                </a:tc>
                <a:extLst>
                  <a:ext uri="{0D108BD9-81ED-4DB2-BD59-A6C34878D82A}">
                    <a16:rowId xmlns="" xmlns:a16="http://schemas.microsoft.com/office/drawing/2014/main" val="34296168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Abdullah Al Masud</a:t>
                      </a:r>
                    </a:p>
                  </a:txBody>
                  <a:tcPr/>
                </a:tc>
                <a:tc>
                  <a:txBody>
                    <a:bodyPr/>
                    <a:lstStyle/>
                    <a:p>
                      <a:pPr algn="r"/>
                      <a:r>
                        <a:rPr lang="en-US" dirty="0"/>
                        <a:t>01999-923508</a:t>
                      </a:r>
                    </a:p>
                  </a:txBody>
                  <a:tcPr/>
                </a:tc>
                <a:extLst>
                  <a:ext uri="{0D108BD9-81ED-4DB2-BD59-A6C34878D82A}">
                    <a16:rowId xmlns="" xmlns:a16="http://schemas.microsoft.com/office/drawing/2014/main" val="6127101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Mominur Rohman</a:t>
                      </a:r>
                    </a:p>
                  </a:txBody>
                  <a:tcPr/>
                </a:tc>
                <a:tc>
                  <a:txBody>
                    <a:bodyPr/>
                    <a:lstStyle/>
                    <a:p>
                      <a:pPr algn="r"/>
                      <a:r>
                        <a:rPr lang="en-US" dirty="0"/>
                        <a:t>01999-923511</a:t>
                      </a:r>
                    </a:p>
                  </a:txBody>
                  <a:tcPr/>
                </a:tc>
                <a:extLst>
                  <a:ext uri="{0D108BD9-81ED-4DB2-BD59-A6C34878D82A}">
                    <a16:rowId xmlns="" xmlns:a16="http://schemas.microsoft.com/office/drawing/2014/main" val="249665254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Debashis paul</a:t>
                      </a:r>
                    </a:p>
                  </a:txBody>
                  <a:tcPr/>
                </a:tc>
                <a:tc>
                  <a:txBody>
                    <a:bodyPr/>
                    <a:lstStyle/>
                    <a:p>
                      <a:pPr algn="r"/>
                      <a:r>
                        <a:rPr lang="en-US" dirty="0"/>
                        <a:t>01999-923518</a:t>
                      </a:r>
                    </a:p>
                  </a:txBody>
                  <a:tcPr/>
                </a:tc>
                <a:extLst>
                  <a:ext uri="{0D108BD9-81ED-4DB2-BD59-A6C34878D82A}">
                    <a16:rowId xmlns="" xmlns:a16="http://schemas.microsoft.com/office/drawing/2014/main" val="28121889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 Mazharul Islam</a:t>
                      </a:r>
                    </a:p>
                  </a:txBody>
                  <a:tcPr/>
                </a:tc>
                <a:tc>
                  <a:txBody>
                    <a:bodyPr/>
                    <a:lstStyle/>
                    <a:p>
                      <a:pPr algn="r"/>
                      <a:r>
                        <a:rPr lang="en-US" dirty="0"/>
                        <a:t>01999-923513</a:t>
                      </a:r>
                    </a:p>
                  </a:txBody>
                  <a:tcPr/>
                </a:tc>
                <a:extLst>
                  <a:ext uri="{0D108BD9-81ED-4DB2-BD59-A6C34878D82A}">
                    <a16:rowId xmlns="" xmlns:a16="http://schemas.microsoft.com/office/drawing/2014/main" val="29281408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 Rabiul Rafi</a:t>
                      </a:r>
                    </a:p>
                  </a:txBody>
                  <a:tcPr/>
                </a:tc>
                <a:tc>
                  <a:txBody>
                    <a:bodyPr/>
                    <a:lstStyle/>
                    <a:p>
                      <a:pPr algn="r"/>
                      <a:r>
                        <a:rPr lang="en-US" dirty="0"/>
                        <a:t>01675-640787</a:t>
                      </a:r>
                    </a:p>
                  </a:txBody>
                  <a:tcPr/>
                </a:tc>
                <a:extLst>
                  <a:ext uri="{0D108BD9-81ED-4DB2-BD59-A6C34878D82A}">
                    <a16:rowId xmlns="" xmlns:a16="http://schemas.microsoft.com/office/drawing/2014/main" val="101070872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Md. Salam</a:t>
                      </a:r>
                    </a:p>
                  </a:txBody>
                  <a:tcPr/>
                </a:tc>
                <a:tc>
                  <a:txBody>
                    <a:bodyPr/>
                    <a:lstStyle/>
                    <a:p>
                      <a:pPr algn="r"/>
                      <a:r>
                        <a:rPr lang="en-US" dirty="0"/>
                        <a:t>01761-525200</a:t>
                      </a:r>
                    </a:p>
                  </a:txBody>
                  <a:tcPr/>
                </a:tc>
                <a:extLst>
                  <a:ext uri="{0D108BD9-81ED-4DB2-BD59-A6C34878D82A}">
                    <a16:rowId xmlns="" xmlns:a16="http://schemas.microsoft.com/office/drawing/2014/main" val="30915764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Robiul Islam</a:t>
                      </a:r>
                    </a:p>
                  </a:txBody>
                  <a:tcPr/>
                </a:tc>
                <a:tc>
                  <a:txBody>
                    <a:bodyPr/>
                    <a:lstStyle/>
                    <a:p>
                      <a:pPr algn="r"/>
                      <a:r>
                        <a:rPr lang="en-US" dirty="0"/>
                        <a:t>01999-923500</a:t>
                      </a:r>
                    </a:p>
                  </a:txBody>
                  <a:tcPr/>
                </a:tc>
                <a:extLst>
                  <a:ext uri="{0D108BD9-81ED-4DB2-BD59-A6C34878D82A}">
                    <a16:rowId xmlns="" xmlns:a16="http://schemas.microsoft.com/office/drawing/2014/main" val="429232858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09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Shiblur Rohman</a:t>
                      </a:r>
                    </a:p>
                  </a:txBody>
                  <a:tcPr/>
                </a:tc>
                <a:tc>
                  <a:txBody>
                    <a:bodyPr/>
                    <a:lstStyle/>
                    <a:p>
                      <a:pPr algn="r"/>
                      <a:r>
                        <a:rPr lang="en-US" dirty="0"/>
                        <a:t>01999-923517</a:t>
                      </a:r>
                    </a:p>
                  </a:txBody>
                  <a:tcPr/>
                </a:tc>
                <a:extLst>
                  <a:ext uri="{0D108BD9-81ED-4DB2-BD59-A6C34878D82A}">
                    <a16:rowId xmlns="" xmlns:a16="http://schemas.microsoft.com/office/drawing/2014/main" val="543506470"/>
                  </a:ext>
                </a:extLst>
              </a:tr>
            </a:tbl>
          </a:graphicData>
        </a:graphic>
      </p:graphicFrame>
      <p:sp>
        <p:nvSpPr>
          <p:cNvPr id="10" name="TextBox 9">
            <a:extLst>
              <a:ext uri="{FF2B5EF4-FFF2-40B4-BE49-F238E27FC236}">
                <a16:creationId xmlns="" xmlns:a16="http://schemas.microsoft.com/office/drawing/2014/main" id="{BB988B18-C134-4B89-877E-3D6C7BA0C988}"/>
              </a:ext>
            </a:extLst>
          </p:cNvPr>
          <p:cNvSpPr txBox="1"/>
          <p:nvPr/>
        </p:nvSpPr>
        <p:spPr>
          <a:xfrm>
            <a:off x="10213848" y="273699"/>
            <a:ext cx="1617369"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9" name="Rectangle 18">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1" name="TextBox 20"/>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2" action="ppaction://hlinksldjump"/>
              </a:rPr>
              <a:t>Main </a:t>
            </a:r>
            <a:r>
              <a:rPr lang="en-US" b="1" dirty="0" smtClean="0">
                <a:solidFill>
                  <a:srgbClr val="FFFF00"/>
                </a:solidFill>
                <a:hlinkClick r:id="rId2" action="ppaction://hlinksldjump"/>
              </a:rPr>
              <a:t>Menu</a:t>
            </a:r>
            <a:endParaRPr lang="en-US" b="1" dirty="0">
              <a:solidFill>
                <a:srgbClr val="FFFF00"/>
              </a:solidFill>
            </a:endParaRPr>
          </a:p>
        </p:txBody>
      </p:sp>
      <p:sp>
        <p:nvSpPr>
          <p:cNvPr id="22" name="TextBox 21"/>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3" action="ppaction://hlinksldjump"/>
              </a:rPr>
              <a:t>Back</a:t>
            </a:r>
            <a:endParaRPr lang="en-US" b="1" dirty="0">
              <a:solidFill>
                <a:srgbClr val="FFFF00"/>
              </a:solidFill>
            </a:endParaRPr>
          </a:p>
        </p:txBody>
      </p:sp>
    </p:spTree>
    <p:extLst>
      <p:ext uri="{BB962C8B-B14F-4D97-AF65-F5344CB8AC3E}">
        <p14:creationId xmlns:p14="http://schemas.microsoft.com/office/powerpoint/2010/main" val="2805444912"/>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358087" y="666946"/>
            <a:ext cx="1838132"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637259" y="712539"/>
            <a:ext cx="4969393" cy="514145"/>
          </a:xfrm>
        </p:spPr>
        <p:txBody>
          <a:bodyPr>
            <a:normAutofit fontScale="90000"/>
          </a:bodyPr>
          <a:lstStyle/>
          <a:p>
            <a:r>
              <a:rPr lang="en-US" dirty="0">
                <a:solidFill>
                  <a:srgbClr val="FFFF00"/>
                </a:solidFill>
              </a:rPr>
              <a:t>L</a:t>
            </a:r>
            <a:r>
              <a:rPr lang="en-US" dirty="0" smtClean="0">
                <a:solidFill>
                  <a:srgbClr val="FFFF00"/>
                </a:solidFill>
              </a:rPr>
              <a:t>ab</a:t>
            </a:r>
            <a:endParaRPr lang="en-US" dirty="0">
              <a:solidFill>
                <a:srgbClr val="FFFF00"/>
              </a:solidFill>
            </a:endParaRPr>
          </a:p>
        </p:txBody>
      </p:sp>
      <p:sp>
        <p:nvSpPr>
          <p:cNvPr id="11" name="Content Placeholder 10">
            <a:extLst>
              <a:ext uri="{FF2B5EF4-FFF2-40B4-BE49-F238E27FC236}">
                <a16:creationId xmlns="" xmlns:a16="http://schemas.microsoft.com/office/drawing/2014/main" id="{D05AD0AE-20B3-4916-83A1-50B697120AEE}"/>
              </a:ext>
            </a:extLst>
          </p:cNvPr>
          <p:cNvSpPr>
            <a:spLocks noGrp="1"/>
          </p:cNvSpPr>
          <p:nvPr>
            <p:ph idx="1"/>
          </p:nvPr>
        </p:nvSpPr>
        <p:spPr>
          <a:xfrm>
            <a:off x="1697424" y="2209412"/>
            <a:ext cx="4334861" cy="4299436"/>
          </a:xfrm>
        </p:spPr>
        <p:txBody>
          <a:bodyPr>
            <a:noAutofit/>
          </a:bodyPr>
          <a:lstStyle/>
          <a:p>
            <a:pPr marL="457200" indent="-457200">
              <a:lnSpc>
                <a:spcPct val="100000"/>
              </a:lnSpc>
              <a:buFont typeface="+mj-lt"/>
              <a:buAutoNum type="arabicPeriod"/>
            </a:pPr>
            <a:r>
              <a:rPr lang="en-US" sz="1900" dirty="0" smtClean="0"/>
              <a:t> </a:t>
            </a:r>
            <a:r>
              <a:rPr lang="en-US" sz="1900" dirty="0" smtClean="0">
                <a:hlinkClick r:id="rId2" action="ppaction://hlinksldjump"/>
              </a:rPr>
              <a:t>Network </a:t>
            </a:r>
            <a:r>
              <a:rPr lang="en-US" sz="1900" dirty="0">
                <a:hlinkClick r:id="rId2" action="ppaction://hlinksldjump"/>
              </a:rPr>
              <a:t>Lab</a:t>
            </a:r>
            <a:endParaRPr lang="en-US" sz="1900" dirty="0"/>
          </a:p>
          <a:p>
            <a:pPr marL="457200" indent="-457200">
              <a:lnSpc>
                <a:spcPct val="100000"/>
              </a:lnSpc>
              <a:buFont typeface="+mj-lt"/>
              <a:buAutoNum type="arabicPeriod"/>
            </a:pPr>
            <a:r>
              <a:rPr lang="en-US" sz="1900" dirty="0" smtClean="0"/>
              <a:t> </a:t>
            </a:r>
            <a:r>
              <a:rPr lang="en-US" sz="1900" dirty="0" smtClean="0">
                <a:hlinkClick r:id="rId3" action="ppaction://hlinksldjump"/>
              </a:rPr>
              <a:t>Hardware Lab</a:t>
            </a:r>
            <a:endParaRPr lang="en-US" sz="1900" dirty="0" smtClean="0"/>
          </a:p>
          <a:p>
            <a:pPr marL="457200" indent="-457200">
              <a:lnSpc>
                <a:spcPct val="100000"/>
              </a:lnSpc>
              <a:buFont typeface="+mj-lt"/>
              <a:buAutoNum type="arabicPeriod"/>
            </a:pPr>
            <a:r>
              <a:rPr lang="en-US" sz="1900" dirty="0" smtClean="0"/>
              <a:t> </a:t>
            </a:r>
            <a:r>
              <a:rPr lang="en-US" sz="1900" dirty="0" smtClean="0">
                <a:hlinkClick r:id="rId4" action="ppaction://hlinksldjump"/>
              </a:rPr>
              <a:t>Software Lab</a:t>
            </a:r>
            <a:endParaRPr lang="en-US" sz="1900" dirty="0" smtClean="0"/>
          </a:p>
          <a:p>
            <a:pPr marL="457200" indent="-457200">
              <a:lnSpc>
                <a:spcPct val="100000"/>
              </a:lnSpc>
              <a:buFont typeface="+mj-lt"/>
              <a:buAutoNum type="arabicPeriod"/>
            </a:pPr>
            <a:r>
              <a:rPr lang="en-US" sz="1900" dirty="0" smtClean="0"/>
              <a:t> </a:t>
            </a:r>
            <a:r>
              <a:rPr lang="en-US" sz="1900" dirty="0" smtClean="0">
                <a:hlinkClick r:id="rId5" action="ppaction://hlinksldjump"/>
              </a:rPr>
              <a:t>Electrical Lab</a:t>
            </a:r>
            <a:endParaRPr lang="en-US" sz="1900" dirty="0" smtClean="0"/>
          </a:p>
          <a:p>
            <a:pPr marL="457200" indent="-457200">
              <a:lnSpc>
                <a:spcPct val="100000"/>
              </a:lnSpc>
              <a:buFont typeface="+mj-lt"/>
              <a:buAutoNum type="arabicPeriod"/>
            </a:pPr>
            <a:r>
              <a:rPr lang="en-US" sz="1900" dirty="0" smtClean="0"/>
              <a:t> </a:t>
            </a:r>
            <a:r>
              <a:rPr lang="en-US" sz="1900" dirty="0">
                <a:hlinkClick r:id="rId6" action="ppaction://hlinksldjump"/>
              </a:rPr>
              <a:t>Electronics Lab</a:t>
            </a:r>
            <a:endParaRPr lang="en-US" sz="1900" dirty="0"/>
          </a:p>
          <a:p>
            <a:pPr marL="457200" indent="-457200">
              <a:lnSpc>
                <a:spcPct val="100000"/>
              </a:lnSpc>
              <a:buFont typeface="+mj-lt"/>
              <a:buAutoNum type="arabicPeriod"/>
            </a:pPr>
            <a:r>
              <a:rPr lang="en-US" sz="1900" dirty="0"/>
              <a:t> </a:t>
            </a:r>
            <a:r>
              <a:rPr lang="en-US" sz="1900" dirty="0">
                <a:hlinkClick r:id="rId7" action="ppaction://hlinksldjump"/>
              </a:rPr>
              <a:t>Textile Lab</a:t>
            </a:r>
            <a:endParaRPr lang="en-US" sz="1900" dirty="0"/>
          </a:p>
          <a:p>
            <a:pPr marL="457200" indent="-457200">
              <a:lnSpc>
                <a:spcPct val="100000"/>
              </a:lnSpc>
              <a:buFont typeface="+mj-lt"/>
              <a:buAutoNum type="arabicPeriod"/>
            </a:pPr>
            <a:r>
              <a:rPr lang="en-US" sz="1900" dirty="0"/>
              <a:t> </a:t>
            </a:r>
            <a:r>
              <a:rPr lang="en-US" sz="1900" dirty="0">
                <a:hlinkClick r:id="rId8" action="ppaction://hlinksldjump"/>
              </a:rPr>
              <a:t>Civil Lab</a:t>
            </a:r>
            <a:endParaRPr lang="en-US" sz="1900" dirty="0"/>
          </a:p>
          <a:p>
            <a:pPr marL="457200" indent="-457200">
              <a:lnSpc>
                <a:spcPct val="100000"/>
              </a:lnSpc>
              <a:buFont typeface="+mj-lt"/>
              <a:buAutoNum type="arabicPeriod"/>
            </a:pPr>
            <a:r>
              <a:rPr lang="en-US" sz="1900" dirty="0"/>
              <a:t> </a:t>
            </a:r>
            <a:r>
              <a:rPr lang="en-US" sz="1900" dirty="0">
                <a:hlinkClick r:id="rId9" action="ppaction://hlinksldjump"/>
              </a:rPr>
              <a:t>Mechanical Lab</a:t>
            </a:r>
            <a:endParaRPr lang="en-US" sz="1900" dirty="0"/>
          </a:p>
          <a:p>
            <a:pPr marL="457200" indent="-457200">
              <a:lnSpc>
                <a:spcPct val="100000"/>
              </a:lnSpc>
              <a:buFont typeface="+mj-lt"/>
              <a:buAutoNum type="arabicPeriod"/>
            </a:pPr>
            <a:r>
              <a:rPr lang="en-US" sz="1900" dirty="0"/>
              <a:t> </a:t>
            </a:r>
            <a:r>
              <a:rPr lang="en-US" sz="1900" dirty="0">
                <a:hlinkClick r:id="rId10" action="ppaction://hlinksldjump"/>
              </a:rPr>
              <a:t>Physics Lab</a:t>
            </a:r>
            <a:endParaRPr lang="en-US" sz="1900" dirty="0"/>
          </a:p>
          <a:p>
            <a:pPr marL="457200" indent="-457200">
              <a:lnSpc>
                <a:spcPct val="100000"/>
              </a:lnSpc>
              <a:buFont typeface="+mj-lt"/>
              <a:buAutoNum type="arabicPeriod"/>
            </a:pPr>
            <a:r>
              <a:rPr lang="en-US" sz="1900" dirty="0"/>
              <a:t> </a:t>
            </a:r>
            <a:r>
              <a:rPr lang="en-US" sz="1900" dirty="0">
                <a:hlinkClick r:id="rId11" action="ppaction://hlinksldjump"/>
              </a:rPr>
              <a:t>Chemistry Lab</a:t>
            </a:r>
            <a:endParaRPr lang="en-US" sz="1900" dirty="0"/>
          </a:p>
        </p:txBody>
      </p:sp>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BB988B18-C134-4B89-877E-3D6C7BA0C988}"/>
              </a:ext>
            </a:extLst>
          </p:cNvPr>
          <p:cNvSpPr txBox="1"/>
          <p:nvPr/>
        </p:nvSpPr>
        <p:spPr>
          <a:xfrm>
            <a:off x="10222992" y="273699"/>
            <a:ext cx="160822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5" name="Rectangle 14">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12" action="ppaction://hlinksldjump"/>
              </a:rPr>
              <a:t>Main </a:t>
            </a:r>
            <a:r>
              <a:rPr lang="en-US" b="1" dirty="0" smtClean="0">
                <a:solidFill>
                  <a:srgbClr val="FFFF00"/>
                </a:solidFill>
                <a:hlinkClick r:id="rId12" action="ppaction://hlinksldjump"/>
              </a:rPr>
              <a:t>Menu</a:t>
            </a:r>
            <a:endParaRPr lang="en-US" b="1" dirty="0">
              <a:solidFill>
                <a:srgbClr val="FFFF00"/>
              </a:solidFill>
            </a:endParaRPr>
          </a:p>
        </p:txBody>
      </p:sp>
      <p:sp>
        <p:nvSpPr>
          <p:cNvPr id="18" name="TextBox 17"/>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13" action="ppaction://hlinksldjump"/>
              </a:rPr>
              <a:t>Back</a:t>
            </a:r>
            <a:endParaRPr lang="en-US" b="1" dirty="0">
              <a:solidFill>
                <a:srgbClr val="FFFF00"/>
              </a:solidFill>
            </a:endParaRPr>
          </a:p>
        </p:txBody>
      </p:sp>
    </p:spTree>
    <p:extLst>
      <p:ext uri="{BB962C8B-B14F-4D97-AF65-F5344CB8AC3E}">
        <p14:creationId xmlns:p14="http://schemas.microsoft.com/office/powerpoint/2010/main" val="4102313629"/>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2986915" y="655156"/>
            <a:ext cx="2416629"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264408" y="712539"/>
            <a:ext cx="5696712" cy="514145"/>
          </a:xfrm>
        </p:spPr>
        <p:txBody>
          <a:bodyPr>
            <a:normAutofit fontScale="90000"/>
          </a:bodyPr>
          <a:lstStyle/>
          <a:p>
            <a:r>
              <a:rPr lang="en-US" dirty="0">
                <a:solidFill>
                  <a:srgbClr val="FFFF00"/>
                </a:solidFill>
              </a:rPr>
              <a:t>R</a:t>
            </a:r>
            <a:r>
              <a:rPr lang="en-US" dirty="0" smtClean="0">
                <a:solidFill>
                  <a:srgbClr val="FFFF00"/>
                </a:solidFill>
              </a:rPr>
              <a:t>esults</a:t>
            </a:r>
            <a:endParaRPr lang="en-US" dirty="0">
              <a:solidFill>
                <a:srgbClr val="FFFF00"/>
              </a:solidFill>
            </a:endParaRPr>
          </a:p>
        </p:txBody>
      </p:sp>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 xmlns:a16="http://schemas.microsoft.com/office/drawing/2014/main" id="{C904308F-2D84-4562-855B-C7F5C05BD95E}"/>
              </a:ext>
            </a:extLst>
          </p:cNvPr>
          <p:cNvSpPr txBox="1"/>
          <p:nvPr/>
        </p:nvSpPr>
        <p:spPr>
          <a:xfrm>
            <a:off x="4186273" y="2367176"/>
            <a:ext cx="3800731" cy="3600986"/>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a:t>
            </a:r>
            <a:r>
              <a:rPr lang="en-US" sz="1900" dirty="0" smtClean="0"/>
              <a:t>Electr</a:t>
            </a:r>
            <a:r>
              <a:rPr lang="en-US" sz="1900" dirty="0"/>
              <a:t>i</a:t>
            </a:r>
            <a:r>
              <a:rPr lang="en-US" sz="1900" dirty="0" smtClean="0"/>
              <a:t>cal </a:t>
            </a:r>
            <a:r>
              <a:rPr lang="en-US" sz="1900" dirty="0"/>
              <a:t>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Electronics 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Mechanical 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Textile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Computer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Civil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Electrical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Electronics Result </a:t>
            </a:r>
            <a:r>
              <a:rPr lang="en-US" sz="1900" dirty="0" smtClean="0"/>
              <a:t>2021 </a:t>
            </a:r>
            <a:endParaRPr lang="en-US" sz="1900" dirty="0"/>
          </a:p>
        </p:txBody>
      </p:sp>
      <p:sp>
        <p:nvSpPr>
          <p:cNvPr id="16" name="TextBox 15">
            <a:extLst>
              <a:ext uri="{FF2B5EF4-FFF2-40B4-BE49-F238E27FC236}">
                <a16:creationId xmlns="" xmlns:a16="http://schemas.microsoft.com/office/drawing/2014/main" id="{B3003E25-7EB3-4896-A3D0-0EED41C5C510}"/>
              </a:ext>
            </a:extLst>
          </p:cNvPr>
          <p:cNvSpPr txBox="1"/>
          <p:nvPr/>
        </p:nvSpPr>
        <p:spPr>
          <a:xfrm>
            <a:off x="298953" y="2367176"/>
            <a:ext cx="3742696" cy="3600986"/>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Computer Result 2021</a:t>
            </a:r>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Civil Result 2021</a:t>
            </a:r>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Electrical Result </a:t>
            </a:r>
            <a:r>
              <a:rPr lang="en-US" sz="1900" dirty="0" smtClean="0"/>
              <a:t>2021</a:t>
            </a:r>
            <a:endParaRPr lang="en-US" sz="1900" dirty="0"/>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Electronics Result 2021</a:t>
            </a:r>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Mechanical Result 2021</a:t>
            </a:r>
          </a:p>
          <a:p>
            <a:pPr marL="457200" indent="-457200">
              <a:lnSpc>
                <a:spcPct val="150000"/>
              </a:lnSpc>
              <a:buFont typeface="Wingdings" panose="05000000000000000000" pitchFamily="2" charset="2"/>
              <a:buChar char="v"/>
            </a:pPr>
            <a:r>
              <a:rPr lang="en-US" sz="1900" dirty="0"/>
              <a:t>1</a:t>
            </a:r>
            <a:r>
              <a:rPr lang="en-US" sz="1900" baseline="30000" dirty="0"/>
              <a:t>st</a:t>
            </a:r>
            <a:r>
              <a:rPr lang="en-US" sz="1900" dirty="0"/>
              <a:t> Textile 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Computer Result 2021</a:t>
            </a:r>
          </a:p>
          <a:p>
            <a:pPr marL="457200" indent="-457200">
              <a:lnSpc>
                <a:spcPct val="150000"/>
              </a:lnSpc>
              <a:buFont typeface="Wingdings" panose="05000000000000000000" pitchFamily="2" charset="2"/>
              <a:buChar char="v"/>
            </a:pPr>
            <a:r>
              <a:rPr lang="en-US" sz="1900" dirty="0"/>
              <a:t>3</a:t>
            </a:r>
            <a:r>
              <a:rPr lang="en-US" sz="1900" baseline="30000" dirty="0"/>
              <a:t>rd</a:t>
            </a:r>
            <a:r>
              <a:rPr lang="en-US" sz="1900" dirty="0"/>
              <a:t> Civil Result </a:t>
            </a:r>
            <a:r>
              <a:rPr lang="en-US" sz="1900" dirty="0" smtClean="0"/>
              <a:t>2021          </a:t>
            </a:r>
            <a:endParaRPr lang="en-US" sz="1900" dirty="0"/>
          </a:p>
        </p:txBody>
      </p:sp>
      <p:sp>
        <p:nvSpPr>
          <p:cNvPr id="18" name="TextBox 17">
            <a:extLst>
              <a:ext uri="{FF2B5EF4-FFF2-40B4-BE49-F238E27FC236}">
                <a16:creationId xmlns="" xmlns:a16="http://schemas.microsoft.com/office/drawing/2014/main" id="{63F433EB-66B5-4574-9B48-073958D1C9A2}"/>
              </a:ext>
            </a:extLst>
          </p:cNvPr>
          <p:cNvSpPr txBox="1"/>
          <p:nvPr/>
        </p:nvSpPr>
        <p:spPr>
          <a:xfrm>
            <a:off x="7987004" y="2367176"/>
            <a:ext cx="3844213" cy="3600986"/>
          </a:xfrm>
          <a:prstGeom prst="rect">
            <a:avLst/>
          </a:prstGeom>
          <a:noFill/>
        </p:spPr>
        <p:txBody>
          <a:bodyPr wrap="square" rtlCol="0">
            <a:spAutoFit/>
          </a:bodyPr>
          <a:lstStyle/>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Mechanical Result 2021</a:t>
            </a:r>
          </a:p>
          <a:p>
            <a:pPr marL="457200" indent="-457200">
              <a:lnSpc>
                <a:spcPct val="150000"/>
              </a:lnSpc>
              <a:buFont typeface="Wingdings" panose="05000000000000000000" pitchFamily="2" charset="2"/>
              <a:buChar char="v"/>
            </a:pPr>
            <a:r>
              <a:rPr lang="en-US" sz="1900" dirty="0"/>
              <a:t>5</a:t>
            </a:r>
            <a:r>
              <a:rPr lang="en-US" sz="1900" baseline="30000" dirty="0"/>
              <a:t>th</a:t>
            </a:r>
            <a:r>
              <a:rPr lang="en-US" sz="1900" dirty="0"/>
              <a:t> Textile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Computer </a:t>
            </a:r>
            <a:r>
              <a:rPr lang="en-US" sz="1900" dirty="0" smtClean="0"/>
              <a:t>Result </a:t>
            </a:r>
            <a:r>
              <a:rPr lang="en-US" sz="1900" dirty="0"/>
              <a:t>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Civil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Electrical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Electronics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Mechanical Result 2021</a:t>
            </a:r>
          </a:p>
          <a:p>
            <a:pPr marL="457200" indent="-457200">
              <a:lnSpc>
                <a:spcPct val="150000"/>
              </a:lnSpc>
              <a:buFont typeface="Wingdings" panose="05000000000000000000" pitchFamily="2" charset="2"/>
              <a:buChar char="v"/>
            </a:pPr>
            <a:r>
              <a:rPr lang="en-US" sz="1900" dirty="0"/>
              <a:t>7</a:t>
            </a:r>
            <a:r>
              <a:rPr lang="en-US" sz="1900" baseline="30000" dirty="0"/>
              <a:t>th</a:t>
            </a:r>
            <a:r>
              <a:rPr lang="en-US" sz="1900" dirty="0"/>
              <a:t> Textile Result 2021</a:t>
            </a:r>
          </a:p>
        </p:txBody>
      </p:sp>
      <p:sp>
        <p:nvSpPr>
          <p:cNvPr id="11" name="TextBox 10">
            <a:extLst>
              <a:ext uri="{FF2B5EF4-FFF2-40B4-BE49-F238E27FC236}">
                <a16:creationId xmlns="" xmlns:a16="http://schemas.microsoft.com/office/drawing/2014/main" id="{BB988B18-C134-4B89-877E-3D6C7BA0C988}"/>
              </a:ext>
            </a:extLst>
          </p:cNvPr>
          <p:cNvSpPr txBox="1"/>
          <p:nvPr/>
        </p:nvSpPr>
        <p:spPr>
          <a:xfrm>
            <a:off x="10241280" y="273699"/>
            <a:ext cx="1589937"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7" name="Rectangle 16">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20" name="TextBox 19"/>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3" action="ppaction://hlinksldjump"/>
              </a:rPr>
              <a:t>Main </a:t>
            </a:r>
            <a:r>
              <a:rPr lang="en-US" b="1" dirty="0" smtClean="0">
                <a:solidFill>
                  <a:srgbClr val="FFFF00"/>
                </a:solidFill>
                <a:hlinkClick r:id="rId3" action="ppaction://hlinksldjump"/>
              </a:rPr>
              <a:t>Menu</a:t>
            </a:r>
            <a:endParaRPr lang="en-US" b="1" dirty="0">
              <a:solidFill>
                <a:srgbClr val="FFFF00"/>
              </a:solidFill>
            </a:endParaRPr>
          </a:p>
        </p:txBody>
      </p:sp>
      <p:sp>
        <p:nvSpPr>
          <p:cNvPr id="21" name="TextBox 20"/>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4" action="ppaction://hlinksldjump"/>
              </a:rPr>
              <a:t>Back</a:t>
            </a:r>
            <a:endParaRPr lang="en-US" b="1" dirty="0">
              <a:solidFill>
                <a:srgbClr val="FFFF00"/>
              </a:solidFill>
            </a:endParaRPr>
          </a:p>
        </p:txBody>
      </p:sp>
    </p:spTree>
    <p:extLst>
      <p:ext uri="{BB962C8B-B14F-4D97-AF65-F5344CB8AC3E}">
        <p14:creationId xmlns:p14="http://schemas.microsoft.com/office/powerpoint/2010/main" val="2360272618"/>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3217624" y="230132"/>
            <a:ext cx="2565920"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3218689" y="281778"/>
            <a:ext cx="5623560" cy="514145"/>
          </a:xfrm>
        </p:spPr>
        <p:txBody>
          <a:bodyPr>
            <a:normAutofit fontScale="90000"/>
          </a:bodyPr>
          <a:lstStyle/>
          <a:p>
            <a:r>
              <a:rPr lang="en-US" dirty="0">
                <a:solidFill>
                  <a:srgbClr val="FFFF00"/>
                </a:solidFill>
              </a:rPr>
              <a:t>Academic</a:t>
            </a:r>
          </a:p>
        </p:txBody>
      </p:sp>
      <p:sp>
        <p:nvSpPr>
          <p:cNvPr id="11" name="Content Placeholder 10">
            <a:extLst>
              <a:ext uri="{FF2B5EF4-FFF2-40B4-BE49-F238E27FC236}">
                <a16:creationId xmlns="" xmlns:a16="http://schemas.microsoft.com/office/drawing/2014/main" id="{D05AD0AE-20B3-4916-83A1-50B697120AEE}"/>
              </a:ext>
            </a:extLst>
          </p:cNvPr>
          <p:cNvSpPr>
            <a:spLocks noGrp="1"/>
          </p:cNvSpPr>
          <p:nvPr>
            <p:ph idx="1"/>
          </p:nvPr>
        </p:nvSpPr>
        <p:spPr>
          <a:xfrm>
            <a:off x="1051768" y="1352078"/>
            <a:ext cx="10497544" cy="2690815"/>
          </a:xfrm>
        </p:spPr>
        <p:txBody>
          <a:bodyPr>
            <a:normAutofit/>
          </a:bodyPr>
          <a:lstStyle/>
          <a:p>
            <a:pPr marL="0" indent="0">
              <a:buNone/>
            </a:pPr>
            <a:r>
              <a:rPr lang="en-US" b="1" i="0" dirty="0">
                <a:effectLst/>
                <a:latin typeface="Arial" panose="020B0604020202020204" pitchFamily="34" charset="0"/>
              </a:rPr>
              <a:t>Accreditation and Affiliation</a:t>
            </a:r>
          </a:p>
          <a:p>
            <a:pPr>
              <a:buFont typeface="Wingdings" panose="05000000000000000000" pitchFamily="2" charset="2"/>
              <a:buChar char="§"/>
            </a:pPr>
            <a:r>
              <a:rPr lang="en-US" sz="1800" b="0" i="0" dirty="0">
                <a:effectLst/>
                <a:latin typeface="Arial" panose="020B0604020202020204" pitchFamily="34" charset="0"/>
              </a:rPr>
              <a:t>MPI is fully accredited and affiliated by the Bangladesh Technical Education Board (BTEB), the only only national accreditation and affiliation authority in Bangladesh.</a:t>
            </a:r>
          </a:p>
          <a:p>
            <a:pPr>
              <a:buFont typeface="Wingdings" panose="05000000000000000000" pitchFamily="2" charset="2"/>
              <a:buChar char="§"/>
            </a:pPr>
            <a:r>
              <a:rPr lang="en-US" sz="1800" b="0" i="0" dirty="0">
                <a:effectLst/>
                <a:latin typeface="Arial" panose="020B0604020202020204" pitchFamily="34" charset="0"/>
              </a:rPr>
              <a:t>All examinations are conducted by BTEB along with all government Polytechnic Institutes.</a:t>
            </a:r>
          </a:p>
          <a:p>
            <a:pPr>
              <a:buFont typeface="Wingdings" panose="05000000000000000000" pitchFamily="2" charset="2"/>
              <a:buChar char="§"/>
            </a:pPr>
            <a:r>
              <a:rPr lang="en-US" sz="1800" b="0" i="0" dirty="0">
                <a:effectLst/>
                <a:latin typeface="Arial" panose="020B0604020202020204" pitchFamily="34" charset="0"/>
              </a:rPr>
              <a:t>Academic transcripts of all semesters are issued BTEB</a:t>
            </a:r>
          </a:p>
          <a:p>
            <a:pPr>
              <a:buFont typeface="Wingdings" panose="05000000000000000000" pitchFamily="2" charset="2"/>
              <a:buChar char="§"/>
            </a:pPr>
            <a:r>
              <a:rPr lang="en-US" sz="1800" b="0" i="0" dirty="0">
                <a:effectLst/>
                <a:latin typeface="Arial" panose="020B0604020202020204" pitchFamily="34" charset="0"/>
              </a:rPr>
              <a:t>Diploma-in-Engineering Certificates are awarded by BTEB for all government and private polytechnic institutes with same credential.</a:t>
            </a:r>
          </a:p>
        </p:txBody>
      </p:sp>
      <p:sp>
        <p:nvSpPr>
          <p:cNvPr id="14" name="Rectangle 13">
            <a:extLst>
              <a:ext uri="{FF2B5EF4-FFF2-40B4-BE49-F238E27FC236}">
                <a16:creationId xmlns="" xmlns:a16="http://schemas.microsoft.com/office/drawing/2014/main" id="{3B99A048-ED23-4EB4-B346-6195111B08FE}"/>
              </a:ext>
            </a:extLst>
          </p:cNvPr>
          <p:cNvSpPr/>
          <p:nvPr/>
        </p:nvSpPr>
        <p:spPr>
          <a:xfrm>
            <a:off x="6298163" y="1735494"/>
            <a:ext cx="5113176" cy="412413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 xmlns:a16="http://schemas.microsoft.com/office/drawing/2014/main" id="{2C16BABF-DB32-4E8E-B13B-D6BD1BE0D1BB}"/>
              </a:ext>
            </a:extLst>
          </p:cNvPr>
          <p:cNvSpPr txBox="1"/>
          <p:nvPr/>
        </p:nvSpPr>
        <p:spPr>
          <a:xfrm>
            <a:off x="1051768" y="3969741"/>
            <a:ext cx="4339340" cy="384721"/>
          </a:xfrm>
          <a:prstGeom prst="rect">
            <a:avLst/>
          </a:prstGeom>
          <a:noFill/>
        </p:spPr>
        <p:txBody>
          <a:bodyPr wrap="square" rtlCol="0">
            <a:spAutoFit/>
          </a:bodyPr>
          <a:lstStyle/>
          <a:p>
            <a:r>
              <a:rPr lang="en-US" sz="1900" b="1" i="0" dirty="0">
                <a:effectLst/>
                <a:latin typeface="Arial" panose="020B0604020202020204" pitchFamily="34" charset="0"/>
              </a:rPr>
              <a:t>Diploma-in-Engineering Program:</a:t>
            </a:r>
            <a:endParaRPr lang="en-US" sz="1900" dirty="0"/>
          </a:p>
        </p:txBody>
      </p:sp>
      <p:graphicFrame>
        <p:nvGraphicFramePr>
          <p:cNvPr id="7" name="Table 7">
            <a:extLst>
              <a:ext uri="{FF2B5EF4-FFF2-40B4-BE49-F238E27FC236}">
                <a16:creationId xmlns="" xmlns:a16="http://schemas.microsoft.com/office/drawing/2014/main" id="{4EA4D30F-1D66-4648-9D48-C1186C28A4E4}"/>
              </a:ext>
            </a:extLst>
          </p:cNvPr>
          <p:cNvGraphicFramePr>
            <a:graphicFrameLocks noGrp="1"/>
          </p:cNvGraphicFramePr>
          <p:nvPr>
            <p:extLst>
              <p:ext uri="{D42A27DB-BD31-4B8C-83A1-F6EECF244321}">
                <p14:modId xmlns:p14="http://schemas.microsoft.com/office/powerpoint/2010/main" val="1227161367"/>
              </p:ext>
            </p:extLst>
          </p:nvPr>
        </p:nvGraphicFramePr>
        <p:xfrm>
          <a:off x="1156996" y="4479570"/>
          <a:ext cx="5847308" cy="2141796"/>
        </p:xfrm>
        <a:graphic>
          <a:graphicData uri="http://schemas.openxmlformats.org/drawingml/2006/table">
            <a:tbl>
              <a:tblPr firstRow="1" bandRow="1">
                <a:tableStyleId>{5C22544A-7EE6-4342-B048-85BDC9FD1C3A}</a:tableStyleId>
              </a:tblPr>
              <a:tblGrid>
                <a:gridCol w="818108">
                  <a:extLst>
                    <a:ext uri="{9D8B030D-6E8A-4147-A177-3AD203B41FA5}">
                      <a16:colId xmlns="" xmlns:a16="http://schemas.microsoft.com/office/drawing/2014/main" val="254947903"/>
                    </a:ext>
                  </a:extLst>
                </a:gridCol>
                <a:gridCol w="2697480">
                  <a:extLst>
                    <a:ext uri="{9D8B030D-6E8A-4147-A177-3AD203B41FA5}">
                      <a16:colId xmlns="" xmlns:a16="http://schemas.microsoft.com/office/drawing/2014/main" val="4034187989"/>
                    </a:ext>
                  </a:extLst>
                </a:gridCol>
                <a:gridCol w="2331720">
                  <a:extLst>
                    <a:ext uri="{9D8B030D-6E8A-4147-A177-3AD203B41FA5}">
                      <a16:colId xmlns="" xmlns:a16="http://schemas.microsoft.com/office/drawing/2014/main" val="870152210"/>
                    </a:ext>
                  </a:extLst>
                </a:gridCol>
              </a:tblGrid>
              <a:tr h="417126">
                <a:tc>
                  <a:txBody>
                    <a:bodyPr/>
                    <a:lstStyle/>
                    <a:p>
                      <a:pPr algn="ctr"/>
                      <a:r>
                        <a:rPr lang="en-US" sz="1600" dirty="0"/>
                        <a:t>SL NO</a:t>
                      </a:r>
                    </a:p>
                  </a:txBody>
                  <a:tcPr/>
                </a:tc>
                <a:tc>
                  <a:txBody>
                    <a:bodyPr/>
                    <a:lstStyle/>
                    <a:p>
                      <a:pPr algn="ctr"/>
                      <a:r>
                        <a:rPr lang="en-US" sz="1600" dirty="0"/>
                        <a:t>Name Of</a:t>
                      </a:r>
                    </a:p>
                  </a:txBody>
                  <a:tcPr/>
                </a:tc>
                <a:tc>
                  <a:txBody>
                    <a:bodyPr/>
                    <a:lstStyle/>
                    <a:p>
                      <a:pPr algn="ctr"/>
                      <a:r>
                        <a:rPr lang="en-US" sz="1600" b="1" i="0" kern="1200" dirty="0">
                          <a:solidFill>
                            <a:schemeClr val="lt1"/>
                          </a:solidFill>
                          <a:effectLst/>
                          <a:latin typeface="+mn-lt"/>
                          <a:ea typeface="+mn-ea"/>
                          <a:cs typeface="+mn-cs"/>
                        </a:rPr>
                        <a:t>Enrollment Capacity</a:t>
                      </a:r>
                      <a:endParaRPr lang="en-US" sz="1600" dirty="0"/>
                    </a:p>
                  </a:txBody>
                  <a:tcPr/>
                </a:tc>
                <a:extLst>
                  <a:ext uri="{0D108BD9-81ED-4DB2-BD59-A6C34878D82A}">
                    <a16:rowId xmlns="" xmlns:a16="http://schemas.microsoft.com/office/drawing/2014/main" val="1738086733"/>
                  </a:ext>
                </a:extLst>
              </a:tr>
              <a:tr h="297845">
                <a:tc>
                  <a:txBody>
                    <a:bodyPr/>
                    <a:lstStyle/>
                    <a:p>
                      <a:pPr algn="ctr"/>
                      <a:r>
                        <a:rPr lang="en-US" sz="1600" dirty="0"/>
                        <a:t>1</a:t>
                      </a:r>
                    </a:p>
                  </a:txBody>
                  <a:tcPr/>
                </a:tc>
                <a:tc>
                  <a:txBody>
                    <a:bodyPr/>
                    <a:lstStyle/>
                    <a:p>
                      <a:r>
                        <a:rPr lang="en-US" sz="1600" b="0" i="0" kern="1200" dirty="0">
                          <a:solidFill>
                            <a:schemeClr val="dk1"/>
                          </a:solidFill>
                          <a:effectLst/>
                          <a:latin typeface="+mn-lt"/>
                          <a:ea typeface="+mn-ea"/>
                          <a:cs typeface="+mn-cs"/>
                        </a:rPr>
                        <a:t>Computer Technology</a:t>
                      </a:r>
                      <a:endParaRPr lang="en-US" sz="1600" dirty="0"/>
                    </a:p>
                  </a:txBody>
                  <a:tcPr/>
                </a:tc>
                <a:tc>
                  <a:txBody>
                    <a:bodyPr/>
                    <a:lstStyle/>
                    <a:p>
                      <a:pPr algn="ctr"/>
                      <a:r>
                        <a:rPr lang="en-US" sz="1600" dirty="0"/>
                        <a:t>48</a:t>
                      </a:r>
                    </a:p>
                  </a:txBody>
                  <a:tcPr/>
                </a:tc>
                <a:extLst>
                  <a:ext uri="{0D108BD9-81ED-4DB2-BD59-A6C34878D82A}">
                    <a16:rowId xmlns="" xmlns:a16="http://schemas.microsoft.com/office/drawing/2014/main" val="3903931222"/>
                  </a:ext>
                </a:extLst>
              </a:tr>
              <a:tr h="305310">
                <a:tc>
                  <a:txBody>
                    <a:bodyPr/>
                    <a:lstStyle/>
                    <a:p>
                      <a:pPr algn="ctr"/>
                      <a:r>
                        <a:rPr lang="en-US" sz="1600" dirty="0"/>
                        <a:t>2</a:t>
                      </a:r>
                    </a:p>
                  </a:txBody>
                  <a:tcPr/>
                </a:tc>
                <a:tc>
                  <a:txBody>
                    <a:bodyPr/>
                    <a:lstStyle/>
                    <a:p>
                      <a:r>
                        <a:rPr lang="en-US" sz="1600" dirty="0">
                          <a:effectLst/>
                        </a:rPr>
                        <a:t>Civil Technology</a:t>
                      </a:r>
                    </a:p>
                  </a:txBody>
                  <a:tcPr anchor="ctr"/>
                </a:tc>
                <a:tc>
                  <a:txBody>
                    <a:bodyPr/>
                    <a:lstStyle/>
                    <a:p>
                      <a:pPr algn="ctr"/>
                      <a:r>
                        <a:rPr lang="en-US" sz="1600" dirty="0"/>
                        <a:t>96</a:t>
                      </a:r>
                    </a:p>
                  </a:txBody>
                  <a:tcPr/>
                </a:tc>
                <a:extLst>
                  <a:ext uri="{0D108BD9-81ED-4DB2-BD59-A6C34878D82A}">
                    <a16:rowId xmlns="" xmlns:a16="http://schemas.microsoft.com/office/drawing/2014/main" val="1877335017"/>
                  </a:ext>
                </a:extLst>
              </a:tr>
              <a:tr h="359415">
                <a:tc>
                  <a:txBody>
                    <a:bodyPr/>
                    <a:lstStyle/>
                    <a:p>
                      <a:pPr algn="ctr"/>
                      <a:r>
                        <a:rPr lang="en-US" sz="1600" dirty="0"/>
                        <a:t>3</a:t>
                      </a:r>
                    </a:p>
                  </a:txBody>
                  <a:tcPr/>
                </a:tc>
                <a:tc>
                  <a:txBody>
                    <a:bodyPr/>
                    <a:lstStyle/>
                    <a:p>
                      <a:r>
                        <a:rPr lang="en-US" sz="1600" b="0" i="0" kern="1200" dirty="0">
                          <a:solidFill>
                            <a:schemeClr val="dk1"/>
                          </a:solidFill>
                          <a:effectLst/>
                          <a:latin typeface="+mn-lt"/>
                          <a:ea typeface="+mn-ea"/>
                          <a:cs typeface="+mn-cs"/>
                        </a:rPr>
                        <a:t>Electrical Technology</a:t>
                      </a:r>
                      <a:endParaRPr lang="en-US" sz="1600" dirty="0"/>
                    </a:p>
                  </a:txBody>
                  <a:tcPr/>
                </a:tc>
                <a:tc>
                  <a:txBody>
                    <a:bodyPr/>
                    <a:lstStyle/>
                    <a:p>
                      <a:pPr algn="ctr"/>
                      <a:r>
                        <a:rPr lang="en-US" sz="1600" dirty="0"/>
                        <a:t>96</a:t>
                      </a:r>
                    </a:p>
                  </a:txBody>
                  <a:tcPr/>
                </a:tc>
                <a:extLst>
                  <a:ext uri="{0D108BD9-81ED-4DB2-BD59-A6C34878D82A}">
                    <a16:rowId xmlns="" xmlns:a16="http://schemas.microsoft.com/office/drawing/2014/main" val="3825768472"/>
                  </a:ext>
                </a:extLst>
              </a:tr>
              <a:tr h="158632">
                <a:tc>
                  <a:txBody>
                    <a:bodyPr/>
                    <a:lstStyle/>
                    <a:p>
                      <a:pPr algn="ctr"/>
                      <a:r>
                        <a:rPr lang="en-US" sz="1600" dirty="0"/>
                        <a:t>4</a:t>
                      </a:r>
                    </a:p>
                  </a:txBody>
                  <a:tcPr/>
                </a:tc>
                <a:tc>
                  <a:txBody>
                    <a:bodyPr/>
                    <a:lstStyle/>
                    <a:p>
                      <a:r>
                        <a:rPr lang="en-US" sz="1600" dirty="0">
                          <a:effectLst/>
                        </a:rPr>
                        <a:t>Electronics </a:t>
                      </a:r>
                      <a:r>
                        <a:rPr lang="en-US" sz="1600" b="0" i="0" kern="1200" dirty="0">
                          <a:solidFill>
                            <a:schemeClr val="dk1"/>
                          </a:solidFill>
                          <a:effectLst/>
                          <a:latin typeface="+mn-lt"/>
                          <a:ea typeface="+mn-ea"/>
                          <a:cs typeface="+mn-cs"/>
                        </a:rPr>
                        <a:t>Technology</a:t>
                      </a:r>
                      <a:endParaRPr lang="en-US" sz="1600" dirty="0">
                        <a:effectLst/>
                      </a:endParaRPr>
                    </a:p>
                  </a:txBody>
                  <a:tcPr anchor="ctr"/>
                </a:tc>
                <a:tc>
                  <a:txBody>
                    <a:bodyPr/>
                    <a:lstStyle/>
                    <a:p>
                      <a:pPr algn="ctr"/>
                      <a:r>
                        <a:rPr lang="en-US" sz="1600" dirty="0"/>
                        <a:t>48</a:t>
                      </a:r>
                    </a:p>
                  </a:txBody>
                  <a:tcPr/>
                </a:tc>
                <a:extLst>
                  <a:ext uri="{0D108BD9-81ED-4DB2-BD59-A6C34878D82A}">
                    <a16:rowId xmlns="" xmlns:a16="http://schemas.microsoft.com/office/drawing/2014/main" val="143125108"/>
                  </a:ext>
                </a:extLst>
              </a:tr>
              <a:tr h="359415">
                <a:tc>
                  <a:txBody>
                    <a:bodyPr/>
                    <a:lstStyle/>
                    <a:p>
                      <a:pPr algn="ctr"/>
                      <a:r>
                        <a:rPr lang="en-US" sz="1600" dirty="0"/>
                        <a:t>5</a:t>
                      </a:r>
                    </a:p>
                  </a:txBody>
                  <a:tcPr/>
                </a:tc>
                <a:tc>
                  <a:txBody>
                    <a:bodyPr/>
                    <a:lstStyle/>
                    <a:p>
                      <a:r>
                        <a:rPr lang="en-US" sz="1600" b="0" i="0" kern="1200" dirty="0">
                          <a:solidFill>
                            <a:schemeClr val="dk1"/>
                          </a:solidFill>
                          <a:effectLst/>
                          <a:latin typeface="+mn-lt"/>
                          <a:ea typeface="+mn-ea"/>
                          <a:cs typeface="+mn-cs"/>
                        </a:rPr>
                        <a:t>Telecommunication</a:t>
                      </a:r>
                      <a:endParaRPr lang="en-US" sz="1600" dirty="0"/>
                    </a:p>
                  </a:txBody>
                  <a:tcPr/>
                </a:tc>
                <a:tc>
                  <a:txBody>
                    <a:bodyPr/>
                    <a:lstStyle/>
                    <a:p>
                      <a:pPr algn="ctr"/>
                      <a:r>
                        <a:rPr lang="en-US" sz="1600" dirty="0"/>
                        <a:t>48</a:t>
                      </a:r>
                    </a:p>
                  </a:txBody>
                  <a:tcPr/>
                </a:tc>
                <a:extLst>
                  <a:ext uri="{0D108BD9-81ED-4DB2-BD59-A6C34878D82A}">
                    <a16:rowId xmlns="" xmlns:a16="http://schemas.microsoft.com/office/drawing/2014/main" val="1908705934"/>
                  </a:ext>
                </a:extLst>
              </a:tr>
            </a:tbl>
          </a:graphicData>
        </a:graphic>
      </p:graphicFrame>
      <p:sp>
        <p:nvSpPr>
          <p:cNvPr id="10" name="TextBox 9">
            <a:extLst>
              <a:ext uri="{FF2B5EF4-FFF2-40B4-BE49-F238E27FC236}">
                <a16:creationId xmlns="" xmlns:a16="http://schemas.microsoft.com/office/drawing/2014/main" id="{BB988B18-C134-4B89-877E-3D6C7BA0C988}"/>
              </a:ext>
            </a:extLst>
          </p:cNvPr>
          <p:cNvSpPr txBox="1"/>
          <p:nvPr/>
        </p:nvSpPr>
        <p:spPr>
          <a:xfrm>
            <a:off x="10241280" y="273699"/>
            <a:ext cx="1589937"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sp>
        <p:nvSpPr>
          <p:cNvPr id="17" name="Rectangle 16">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2" action="ppaction://hlinksldjump"/>
              </a:rPr>
              <a:t>Main </a:t>
            </a:r>
            <a:r>
              <a:rPr lang="en-US" b="1" dirty="0" smtClean="0">
                <a:solidFill>
                  <a:srgbClr val="FFFF00"/>
                </a:solidFill>
                <a:hlinkClick r:id="rId2" action="ppaction://hlinksldjump"/>
              </a:rPr>
              <a:t>Menu</a:t>
            </a:r>
            <a:endParaRPr lang="en-US" b="1" dirty="0">
              <a:solidFill>
                <a:srgbClr val="FFFF00"/>
              </a:solidFill>
            </a:endParaRPr>
          </a:p>
        </p:txBody>
      </p:sp>
      <p:sp>
        <p:nvSpPr>
          <p:cNvPr id="20" name="TextBox 19"/>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3" action="ppaction://hlinksldjump"/>
              </a:rPr>
              <a:t>Back</a:t>
            </a:r>
            <a:endParaRPr lang="en-US" b="1" dirty="0">
              <a:solidFill>
                <a:srgbClr val="FFFF00"/>
              </a:solidFill>
            </a:endParaRPr>
          </a:p>
        </p:txBody>
      </p:sp>
    </p:spTree>
    <p:extLst>
      <p:ext uri="{BB962C8B-B14F-4D97-AF65-F5344CB8AC3E}">
        <p14:creationId xmlns:p14="http://schemas.microsoft.com/office/powerpoint/2010/main" val="1336193806"/>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857359A9-4F7B-4FDF-8257-19A4D8364D6E}"/>
              </a:ext>
            </a:extLst>
          </p:cNvPr>
          <p:cNvSpPr/>
          <p:nvPr/>
        </p:nvSpPr>
        <p:spPr>
          <a:xfrm>
            <a:off x="2423159" y="496202"/>
            <a:ext cx="5084064" cy="51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43EE4ED-B4C8-4A62-A705-D56027C4D408}"/>
              </a:ext>
            </a:extLst>
          </p:cNvPr>
          <p:cNvSpPr>
            <a:spLocks noGrp="1"/>
          </p:cNvSpPr>
          <p:nvPr>
            <p:ph type="title"/>
          </p:nvPr>
        </p:nvSpPr>
        <p:spPr>
          <a:xfrm>
            <a:off x="2843785" y="403041"/>
            <a:ext cx="6217920" cy="597212"/>
          </a:xfrm>
        </p:spPr>
        <p:txBody>
          <a:bodyPr anchor="t">
            <a:normAutofit fontScale="90000"/>
          </a:bodyPr>
          <a:lstStyle/>
          <a:p>
            <a:pPr>
              <a:lnSpc>
                <a:spcPct val="100000"/>
              </a:lnSpc>
            </a:pPr>
            <a:r>
              <a:rPr lang="en-US" dirty="0">
                <a:solidFill>
                  <a:srgbClr val="FFFF00"/>
                </a:solidFill>
                <a:effectLst/>
              </a:rPr>
              <a:t>Board of </a:t>
            </a:r>
            <a:r>
              <a:rPr lang="en-US" dirty="0" smtClean="0">
                <a:solidFill>
                  <a:srgbClr val="FFFF00"/>
                </a:solidFill>
                <a:effectLst/>
              </a:rPr>
              <a:t>Trustees</a:t>
            </a:r>
            <a:r>
              <a:rPr lang="en-US" dirty="0">
                <a:solidFill>
                  <a:srgbClr val="FFFF00"/>
                </a:solidFill>
              </a:rPr>
              <a:t/>
            </a:r>
            <a:br>
              <a:rPr lang="en-US" dirty="0">
                <a:solidFill>
                  <a:srgbClr val="FFFF00"/>
                </a:solidFill>
              </a:rPr>
            </a:br>
            <a:endParaRPr lang="en-US" dirty="0">
              <a:solidFill>
                <a:srgbClr val="FFFF00"/>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2077951549"/>
              </p:ext>
            </p:extLst>
          </p:nvPr>
        </p:nvGraphicFramePr>
        <p:xfrm>
          <a:off x="3291839" y="2235797"/>
          <a:ext cx="8731402" cy="4462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 xmlns:a16="http://schemas.microsoft.com/office/drawing/2014/main" id="{BB988B18-C134-4B89-877E-3D6C7BA0C988}"/>
              </a:ext>
            </a:extLst>
          </p:cNvPr>
          <p:cNvSpPr txBox="1"/>
          <p:nvPr/>
        </p:nvSpPr>
        <p:spPr>
          <a:xfrm>
            <a:off x="10314432" y="273699"/>
            <a:ext cx="1516785" cy="369332"/>
          </a:xfrm>
          <a:prstGeom prst="rect">
            <a:avLst/>
          </a:prstGeom>
          <a:noFill/>
        </p:spPr>
        <p:txBody>
          <a:bodyPr wrap="square" rtlCol="0">
            <a:spAutoFit/>
          </a:bodyPr>
          <a:lstStyle/>
          <a:p>
            <a:r>
              <a:rPr lang="en-US" dirty="0"/>
              <a:t>Code: </a:t>
            </a:r>
            <a:r>
              <a:rPr lang="en-US" b="1" dirty="0" smtClean="0">
                <a:solidFill>
                  <a:srgbClr val="FFFF00"/>
                </a:solidFill>
                <a:effectLst>
                  <a:outerShdw blurRad="38100" dist="38100" dir="2700000" algn="tl">
                    <a:srgbClr val="000000">
                      <a:alpha val="43137"/>
                    </a:srgbClr>
                  </a:outerShdw>
                </a:effectLst>
                <a:latin typeface="Google Sans"/>
              </a:rPr>
              <a:t>33118</a:t>
            </a:r>
            <a:endParaRPr lang="en-US" b="1" dirty="0">
              <a:solidFill>
                <a:srgbClr val="FFFF00"/>
              </a:solidFill>
              <a:effectLst>
                <a:outerShdw blurRad="38100" dist="38100" dir="2700000" algn="tl">
                  <a:srgbClr val="000000">
                    <a:alpha val="43137"/>
                  </a:srgbClr>
                </a:outerShdw>
              </a:effectLst>
            </a:endParaRPr>
          </a:p>
        </p:txBody>
      </p:sp>
      <p:graphicFrame>
        <p:nvGraphicFramePr>
          <p:cNvPr id="19" name="Diagram 18"/>
          <p:cNvGraphicFramePr/>
          <p:nvPr>
            <p:extLst>
              <p:ext uri="{D42A27DB-BD31-4B8C-83A1-F6EECF244321}">
                <p14:modId xmlns:p14="http://schemas.microsoft.com/office/powerpoint/2010/main" val="1376119575"/>
              </p:ext>
            </p:extLst>
          </p:nvPr>
        </p:nvGraphicFramePr>
        <p:xfrm>
          <a:off x="233161" y="2235798"/>
          <a:ext cx="2960624" cy="44626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Rectangle 14">
            <a:extLst>
              <a:ext uri="{FF2B5EF4-FFF2-40B4-BE49-F238E27FC236}">
                <a16:creationId xmlns="" xmlns:a16="http://schemas.microsoft.com/office/drawing/2014/main" id="{8A7E60C6-400A-4230-906E-FB66FB646872}"/>
              </a:ext>
            </a:extLst>
          </p:cNvPr>
          <p:cNvSpPr/>
          <p:nvPr/>
        </p:nvSpPr>
        <p:spPr>
          <a:xfrm>
            <a:off x="152717" y="76908"/>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8A7E60C6-400A-4230-906E-FB66FB646872}"/>
              </a:ext>
            </a:extLst>
          </p:cNvPr>
          <p:cNvSpPr/>
          <p:nvPr/>
        </p:nvSpPr>
        <p:spPr>
          <a:xfrm>
            <a:off x="152716" y="613909"/>
            <a:ext cx="1506957" cy="458433"/>
          </a:xfrm>
          <a:prstGeom prst="rect">
            <a:avLst/>
          </a:prstGeom>
        </p:spPr>
        <p:style>
          <a:lnRef idx="2">
            <a:schemeClr val="accent6">
              <a:shade val="50000"/>
            </a:schemeClr>
          </a:lnRef>
          <a:fillRef idx="1003">
            <a:schemeClr val="dk2"/>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54842" y="95195"/>
            <a:ext cx="1504831" cy="369332"/>
          </a:xfrm>
          <a:prstGeom prst="rect">
            <a:avLst/>
          </a:prstGeom>
          <a:noFill/>
        </p:spPr>
        <p:txBody>
          <a:bodyPr wrap="square" rtlCol="0">
            <a:spAutoFit/>
          </a:bodyPr>
          <a:lstStyle/>
          <a:p>
            <a:r>
              <a:rPr lang="en-US" b="1" dirty="0" smtClean="0">
                <a:solidFill>
                  <a:schemeClr val="bg1"/>
                </a:solidFill>
                <a:hlinkClick r:id="rId12" action="ppaction://hlinksldjump"/>
              </a:rPr>
              <a:t>Main </a:t>
            </a:r>
            <a:r>
              <a:rPr lang="en-US" b="1" dirty="0" smtClean="0">
                <a:solidFill>
                  <a:srgbClr val="FFFF00"/>
                </a:solidFill>
                <a:hlinkClick r:id="rId12" action="ppaction://hlinksldjump"/>
              </a:rPr>
              <a:t>Menu</a:t>
            </a:r>
            <a:endParaRPr lang="en-US" b="1" dirty="0">
              <a:solidFill>
                <a:srgbClr val="FFFF00"/>
              </a:solidFill>
            </a:endParaRPr>
          </a:p>
        </p:txBody>
      </p:sp>
      <p:sp>
        <p:nvSpPr>
          <p:cNvPr id="20" name="TextBox 19"/>
          <p:cNvSpPr txBox="1"/>
          <p:nvPr/>
        </p:nvSpPr>
        <p:spPr>
          <a:xfrm>
            <a:off x="153778" y="637020"/>
            <a:ext cx="1504831" cy="369332"/>
          </a:xfrm>
          <a:prstGeom prst="rect">
            <a:avLst/>
          </a:prstGeom>
          <a:noFill/>
        </p:spPr>
        <p:txBody>
          <a:bodyPr wrap="square" rtlCol="0">
            <a:spAutoFit/>
          </a:bodyPr>
          <a:lstStyle/>
          <a:p>
            <a:pPr algn="ctr"/>
            <a:r>
              <a:rPr lang="en-US" b="1" dirty="0" smtClean="0">
                <a:solidFill>
                  <a:srgbClr val="FFFF00"/>
                </a:solidFill>
                <a:hlinkClick r:id="rId13" action="ppaction://hlinksldjump"/>
              </a:rPr>
              <a:t>Back</a:t>
            </a:r>
            <a:endParaRPr lang="en-US" b="1" dirty="0">
              <a:solidFill>
                <a:srgbClr val="FFFF00"/>
              </a:solidFill>
            </a:endParaRPr>
          </a:p>
        </p:txBody>
      </p:sp>
    </p:spTree>
    <p:extLst>
      <p:ext uri="{BB962C8B-B14F-4D97-AF65-F5344CB8AC3E}">
        <p14:creationId xmlns:p14="http://schemas.microsoft.com/office/powerpoint/2010/main" val="314723044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3540</TotalTime>
  <Words>677</Words>
  <Application>Microsoft Office PowerPoint</Application>
  <PresentationFormat>Widescreen</PresentationFormat>
  <Paragraphs>255</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vt:lpstr>
      <vt:lpstr>Google Sans</vt:lpstr>
      <vt:lpstr>Wingdings</vt:lpstr>
      <vt:lpstr>Wingdings 2</vt:lpstr>
      <vt:lpstr>Quotable</vt:lpstr>
      <vt:lpstr>Welcome to   Model Polytechnic Institute, Jashore</vt:lpstr>
      <vt:lpstr>Menu</vt:lpstr>
      <vt:lpstr>Home</vt:lpstr>
      <vt:lpstr>Profile</vt:lpstr>
      <vt:lpstr>Teachers</vt:lpstr>
      <vt:lpstr>Lab</vt:lpstr>
      <vt:lpstr>Results</vt:lpstr>
      <vt:lpstr>Academic</vt:lpstr>
      <vt:lpstr>Board of Trustees </vt:lpstr>
      <vt:lpstr>Contact us</vt:lpstr>
      <vt:lpstr>Gallery</vt:lpstr>
      <vt:lpstr>PowerPoint Presentation</vt:lpstr>
      <vt:lpstr>Network lab</vt:lpstr>
      <vt:lpstr>Hardware lab</vt:lpstr>
      <vt:lpstr>Software lab</vt:lpstr>
      <vt:lpstr>Electrical Lab</vt:lpstr>
      <vt:lpstr>Electronics lab</vt:lpstr>
      <vt:lpstr>Textile lab</vt:lpstr>
      <vt:lpstr>Civil lab</vt:lpstr>
      <vt:lpstr>Mechanical lab</vt:lpstr>
      <vt:lpstr>Physics lab</vt:lpstr>
      <vt:lpstr>Chemistry lab</vt:lpstr>
      <vt:lpstr>About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Model Polytechnic Institute, Jashore </dc:title>
  <dc:creator>Jahid Hossain</dc:creator>
  <cp:lastModifiedBy>Microsoft account</cp:lastModifiedBy>
  <cp:revision>75</cp:revision>
  <dcterms:created xsi:type="dcterms:W3CDTF">2021-09-27T04:22:35Z</dcterms:created>
  <dcterms:modified xsi:type="dcterms:W3CDTF">2021-11-10T18:04:19Z</dcterms:modified>
</cp:coreProperties>
</file>